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77" r:id="rId2"/>
  </p:sldMasterIdLst>
  <p:notesMasterIdLst>
    <p:notesMasterId r:id="rId54"/>
  </p:notesMasterIdLst>
  <p:handoutMasterIdLst>
    <p:handoutMasterId r:id="rId55"/>
  </p:handoutMasterIdLst>
  <p:sldIdLst>
    <p:sldId id="256" r:id="rId3"/>
    <p:sldId id="257" r:id="rId4"/>
    <p:sldId id="261" r:id="rId5"/>
    <p:sldId id="262" r:id="rId6"/>
    <p:sldId id="263" r:id="rId7"/>
    <p:sldId id="264" r:id="rId8"/>
    <p:sldId id="260" r:id="rId9"/>
    <p:sldId id="312" r:id="rId10"/>
    <p:sldId id="266" r:id="rId11"/>
    <p:sldId id="267" r:id="rId12"/>
    <p:sldId id="259" r:id="rId13"/>
    <p:sldId id="268" r:id="rId14"/>
    <p:sldId id="269" r:id="rId15"/>
    <p:sldId id="270" r:id="rId16"/>
    <p:sldId id="271" r:id="rId17"/>
    <p:sldId id="272" r:id="rId18"/>
    <p:sldId id="273" r:id="rId19"/>
    <p:sldId id="274" r:id="rId20"/>
    <p:sldId id="311"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7" r:id="rId43"/>
    <p:sldId id="298" r:id="rId44"/>
    <p:sldId id="299" r:id="rId45"/>
    <p:sldId id="300" r:id="rId46"/>
    <p:sldId id="301" r:id="rId47"/>
    <p:sldId id="303" r:id="rId48"/>
    <p:sldId id="305" r:id="rId49"/>
    <p:sldId id="306" r:id="rId50"/>
    <p:sldId id="307" r:id="rId51"/>
    <p:sldId id="309" r:id="rId52"/>
    <p:sldId id="310" r:id="rId5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E4B96"/>
    <a:srgbClr val="00A9C2"/>
    <a:srgbClr val="BD4B8C"/>
    <a:srgbClr val="BE4696"/>
    <a:srgbClr val="BE469B"/>
    <a:srgbClr val="C84696"/>
    <a:srgbClr val="C84691"/>
    <a:srgbClr val="EFDDEC"/>
    <a:srgbClr val="FFFFFF"/>
    <a:srgbClr val="3978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041"/>
    <p:restoredTop sz="95345"/>
  </p:normalViewPr>
  <p:slideViewPr>
    <p:cSldViewPr snapToGrid="0" snapToObjects="1">
      <p:cViewPr varScale="1">
        <p:scale>
          <a:sx n="98" d="100"/>
          <a:sy n="98" d="100"/>
        </p:scale>
        <p:origin x="224" y="440"/>
      </p:cViewPr>
      <p:guideLst/>
    </p:cSldViewPr>
  </p:slideViewPr>
  <p:outlineViewPr>
    <p:cViewPr>
      <p:scale>
        <a:sx n="33" d="100"/>
        <a:sy n="33" d="100"/>
      </p:scale>
      <p:origin x="0" y="-1688"/>
    </p:cViewPr>
  </p:outlin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68" d="100"/>
          <a:sy n="168" d="100"/>
        </p:scale>
        <p:origin x="3168" y="2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heme" Target="theme/theme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88351C-9F77-3D46-8FEA-24D7DFEA0538}" type="doc">
      <dgm:prSet loTypeId="urn:microsoft.com/office/officeart/2005/8/layout/venn2" loCatId="" qsTypeId="urn:microsoft.com/office/officeart/2005/8/quickstyle/simple1" qsCatId="simple" csTypeId="urn:microsoft.com/office/officeart/2005/8/colors/accent1_2" csCatId="accent1" phldr="1"/>
      <dgm:spPr/>
      <dgm:t>
        <a:bodyPr/>
        <a:lstStyle/>
        <a:p>
          <a:endParaRPr lang="de-DE"/>
        </a:p>
      </dgm:t>
    </dgm:pt>
    <dgm:pt modelId="{37EBB7D2-394B-A149-9C1F-D83BA2B40865}">
      <dgm:prSet phldrT="[Text]" custT="1"/>
      <dgm:spPr>
        <a:solidFill>
          <a:schemeClr val="accent4"/>
        </a:solidFill>
        <a:ln>
          <a:solidFill>
            <a:schemeClr val="accent1"/>
          </a:solidFill>
        </a:ln>
      </dgm:spPr>
      <dgm:t>
        <a:bodyPr lIns="0" tIns="324000" rIns="0" bIns="36000"/>
        <a:lstStyle/>
        <a:p>
          <a:pPr>
            <a:spcAft>
              <a:spcPts val="100"/>
            </a:spcAft>
          </a:pPr>
          <a:r>
            <a:rPr lang="de-DE" sz="1600" b="1" dirty="0">
              <a:solidFill>
                <a:schemeClr val="accent1"/>
              </a:solidFill>
            </a:rPr>
            <a:t>Erinnerungsarbeit</a:t>
          </a:r>
        </a:p>
        <a:p>
          <a:pPr>
            <a:spcAft>
              <a:spcPts val="100"/>
            </a:spcAft>
          </a:pPr>
          <a:r>
            <a:rPr lang="de-DE" sz="1400" dirty="0">
              <a:solidFill>
                <a:schemeClr val="tx1"/>
              </a:solidFill>
            </a:rPr>
            <a:t>&gt; allgemeines</a:t>
          </a:r>
          <a:br>
            <a:rPr lang="de-DE" sz="1400" dirty="0">
              <a:solidFill>
                <a:schemeClr val="tx1"/>
              </a:solidFill>
            </a:rPr>
          </a:br>
          <a:r>
            <a:rPr lang="de-DE" sz="1400" dirty="0">
              <a:solidFill>
                <a:schemeClr val="tx1"/>
              </a:solidFill>
            </a:rPr>
            <a:t>Erinnern vergangener</a:t>
          </a:r>
          <a:br>
            <a:rPr lang="de-DE" sz="1400" dirty="0">
              <a:solidFill>
                <a:schemeClr val="tx1"/>
              </a:solidFill>
            </a:rPr>
          </a:br>
          <a:r>
            <a:rPr lang="de-DE" sz="1400" dirty="0">
              <a:solidFill>
                <a:schemeClr val="tx1"/>
              </a:solidFill>
            </a:rPr>
            <a:t>Prozesse</a:t>
          </a:r>
        </a:p>
      </dgm:t>
    </dgm:pt>
    <dgm:pt modelId="{56A5BC51-2AC0-5C41-8E5E-417287D76E6F}" type="parTrans" cxnId="{E198CD98-7243-DA47-BEF6-56B698AF735A}">
      <dgm:prSet/>
      <dgm:spPr/>
      <dgm:t>
        <a:bodyPr/>
        <a:lstStyle/>
        <a:p>
          <a:endParaRPr lang="de-DE"/>
        </a:p>
      </dgm:t>
    </dgm:pt>
    <dgm:pt modelId="{6F35669B-0E4A-2F4C-9366-CB02CE128E07}" type="sibTrans" cxnId="{E198CD98-7243-DA47-BEF6-56B698AF735A}">
      <dgm:prSet/>
      <dgm:spPr/>
      <dgm:t>
        <a:bodyPr/>
        <a:lstStyle/>
        <a:p>
          <a:endParaRPr lang="de-DE"/>
        </a:p>
      </dgm:t>
    </dgm:pt>
    <dgm:pt modelId="{3DEF6140-4993-4049-9A6E-2733197EF771}">
      <dgm:prSet phldrT="[Text]" custT="1"/>
      <dgm:spPr>
        <a:ln>
          <a:noFill/>
        </a:ln>
      </dgm:spPr>
      <dgm:t>
        <a:bodyPr lIns="0" tIns="36000" rIns="0" bIns="108000"/>
        <a:lstStyle/>
        <a:p>
          <a:pPr>
            <a:spcAft>
              <a:spcPts val="100"/>
            </a:spcAft>
          </a:pPr>
          <a:r>
            <a:rPr lang="de-DE" sz="1600" b="1" dirty="0" err="1"/>
            <a:t>Biografiearbeit</a:t>
          </a:r>
          <a:r>
            <a:rPr lang="de-DE" sz="1600" dirty="0"/>
            <a:t> </a:t>
          </a:r>
        </a:p>
        <a:p>
          <a:pPr>
            <a:spcAft>
              <a:spcPts val="100"/>
            </a:spcAft>
          </a:pPr>
          <a:r>
            <a:rPr lang="de-DE" sz="1400" dirty="0"/>
            <a:t>&gt; spezifisches</a:t>
          </a:r>
          <a:br>
            <a:rPr lang="de-DE" sz="1400" dirty="0"/>
          </a:br>
          <a:r>
            <a:rPr lang="de-DE" sz="1400" dirty="0"/>
            <a:t>Betrachten der eigenen</a:t>
          </a:r>
          <a:br>
            <a:rPr lang="de-DE" sz="1400" dirty="0"/>
          </a:br>
          <a:r>
            <a:rPr lang="de-DE" sz="1400" dirty="0"/>
            <a:t>Lebensbiografie</a:t>
          </a:r>
        </a:p>
      </dgm:t>
    </dgm:pt>
    <dgm:pt modelId="{F21A77B2-4EC3-2B47-BBE6-205DA606A932}" type="parTrans" cxnId="{429C7E39-7A92-5942-B3F4-BFF0B437265C}">
      <dgm:prSet/>
      <dgm:spPr/>
      <dgm:t>
        <a:bodyPr/>
        <a:lstStyle/>
        <a:p>
          <a:endParaRPr lang="de-DE"/>
        </a:p>
      </dgm:t>
    </dgm:pt>
    <dgm:pt modelId="{B8803897-59F9-7F47-8670-97AD617C6EFB}" type="sibTrans" cxnId="{429C7E39-7A92-5942-B3F4-BFF0B437265C}">
      <dgm:prSet/>
      <dgm:spPr/>
      <dgm:t>
        <a:bodyPr/>
        <a:lstStyle/>
        <a:p>
          <a:endParaRPr lang="de-DE"/>
        </a:p>
      </dgm:t>
    </dgm:pt>
    <dgm:pt modelId="{3514F8D9-0A5E-FA48-8DE8-4CA61966BD0C}" type="pres">
      <dgm:prSet presAssocID="{2788351C-9F77-3D46-8FEA-24D7DFEA0538}" presName="Name0" presStyleCnt="0">
        <dgm:presLayoutVars>
          <dgm:chMax val="7"/>
          <dgm:resizeHandles val="exact"/>
        </dgm:presLayoutVars>
      </dgm:prSet>
      <dgm:spPr/>
    </dgm:pt>
    <dgm:pt modelId="{7E5F7870-3BDE-C94E-8CDA-53B1A7F9E854}" type="pres">
      <dgm:prSet presAssocID="{2788351C-9F77-3D46-8FEA-24D7DFEA0538}" presName="comp1" presStyleCnt="0"/>
      <dgm:spPr/>
    </dgm:pt>
    <dgm:pt modelId="{E867B40C-3A00-634E-8F95-F2091DDCE67B}" type="pres">
      <dgm:prSet presAssocID="{2788351C-9F77-3D46-8FEA-24D7DFEA0538}" presName="circle1" presStyleLbl="node1" presStyleIdx="0" presStyleCnt="2"/>
      <dgm:spPr/>
    </dgm:pt>
    <dgm:pt modelId="{BCB49A58-CEB8-874E-BB6C-7CEA8884340E}" type="pres">
      <dgm:prSet presAssocID="{2788351C-9F77-3D46-8FEA-24D7DFEA0538}" presName="c1text" presStyleLbl="node1" presStyleIdx="0" presStyleCnt="2">
        <dgm:presLayoutVars>
          <dgm:bulletEnabled val="1"/>
        </dgm:presLayoutVars>
      </dgm:prSet>
      <dgm:spPr/>
    </dgm:pt>
    <dgm:pt modelId="{E6ED0AD6-ED7A-BE48-A7F7-F815AFF48FB7}" type="pres">
      <dgm:prSet presAssocID="{2788351C-9F77-3D46-8FEA-24D7DFEA0538}" presName="comp2" presStyleCnt="0"/>
      <dgm:spPr/>
    </dgm:pt>
    <dgm:pt modelId="{DA3783B2-6B60-8B40-9142-84299D0CC68D}" type="pres">
      <dgm:prSet presAssocID="{2788351C-9F77-3D46-8FEA-24D7DFEA0538}" presName="circle2" presStyleLbl="node1" presStyleIdx="1" presStyleCnt="2" custScaleX="90033" custScaleY="87566" custLinFactNeighborY="6510"/>
      <dgm:spPr/>
    </dgm:pt>
    <dgm:pt modelId="{32DB8191-E0EF-0C43-99B5-838FC8B22D9F}" type="pres">
      <dgm:prSet presAssocID="{2788351C-9F77-3D46-8FEA-24D7DFEA0538}" presName="c2text" presStyleLbl="node1" presStyleIdx="1" presStyleCnt="2">
        <dgm:presLayoutVars>
          <dgm:bulletEnabled val="1"/>
        </dgm:presLayoutVars>
      </dgm:prSet>
      <dgm:spPr/>
    </dgm:pt>
  </dgm:ptLst>
  <dgm:cxnLst>
    <dgm:cxn modelId="{D1D7AA2C-4149-8244-9F21-F39BA2072475}" type="presOf" srcId="{3DEF6140-4993-4049-9A6E-2733197EF771}" destId="{32DB8191-E0EF-0C43-99B5-838FC8B22D9F}" srcOrd="1" destOrd="0" presId="urn:microsoft.com/office/officeart/2005/8/layout/venn2"/>
    <dgm:cxn modelId="{FC833C2F-AB6F-A748-83AF-5D69BBBCF9C8}" type="presOf" srcId="{2788351C-9F77-3D46-8FEA-24D7DFEA0538}" destId="{3514F8D9-0A5E-FA48-8DE8-4CA61966BD0C}" srcOrd="0" destOrd="0" presId="urn:microsoft.com/office/officeart/2005/8/layout/venn2"/>
    <dgm:cxn modelId="{429C7E39-7A92-5942-B3F4-BFF0B437265C}" srcId="{2788351C-9F77-3D46-8FEA-24D7DFEA0538}" destId="{3DEF6140-4993-4049-9A6E-2733197EF771}" srcOrd="1" destOrd="0" parTransId="{F21A77B2-4EC3-2B47-BBE6-205DA606A932}" sibTransId="{B8803897-59F9-7F47-8670-97AD617C6EFB}"/>
    <dgm:cxn modelId="{E198CD98-7243-DA47-BEF6-56B698AF735A}" srcId="{2788351C-9F77-3D46-8FEA-24D7DFEA0538}" destId="{37EBB7D2-394B-A149-9C1F-D83BA2B40865}" srcOrd="0" destOrd="0" parTransId="{56A5BC51-2AC0-5C41-8E5E-417287D76E6F}" sibTransId="{6F35669B-0E4A-2F4C-9366-CB02CE128E07}"/>
    <dgm:cxn modelId="{6438D4AA-4CFF-DF44-ADBD-F1C03FFD50BA}" type="presOf" srcId="{37EBB7D2-394B-A149-9C1F-D83BA2B40865}" destId="{E867B40C-3A00-634E-8F95-F2091DDCE67B}" srcOrd="0" destOrd="0" presId="urn:microsoft.com/office/officeart/2005/8/layout/venn2"/>
    <dgm:cxn modelId="{465DFFAC-1487-7F4D-A5EF-8DC410EB8123}" type="presOf" srcId="{3DEF6140-4993-4049-9A6E-2733197EF771}" destId="{DA3783B2-6B60-8B40-9142-84299D0CC68D}" srcOrd="0" destOrd="0" presId="urn:microsoft.com/office/officeart/2005/8/layout/venn2"/>
    <dgm:cxn modelId="{9BD863C0-98E2-7749-AEDF-CE24B0F1DF9A}" type="presOf" srcId="{37EBB7D2-394B-A149-9C1F-D83BA2B40865}" destId="{BCB49A58-CEB8-874E-BB6C-7CEA8884340E}" srcOrd="1" destOrd="0" presId="urn:microsoft.com/office/officeart/2005/8/layout/venn2"/>
    <dgm:cxn modelId="{E7DD5B38-B157-5841-B354-59D6EE026FC0}" type="presParOf" srcId="{3514F8D9-0A5E-FA48-8DE8-4CA61966BD0C}" destId="{7E5F7870-3BDE-C94E-8CDA-53B1A7F9E854}" srcOrd="0" destOrd="0" presId="urn:microsoft.com/office/officeart/2005/8/layout/venn2"/>
    <dgm:cxn modelId="{B42C5D0C-2BF7-C44C-B33B-67690842C98A}" type="presParOf" srcId="{7E5F7870-3BDE-C94E-8CDA-53B1A7F9E854}" destId="{E867B40C-3A00-634E-8F95-F2091DDCE67B}" srcOrd="0" destOrd="0" presId="urn:microsoft.com/office/officeart/2005/8/layout/venn2"/>
    <dgm:cxn modelId="{C5A9D1CB-B4EF-2049-8D4D-D1C83FD95270}" type="presParOf" srcId="{7E5F7870-3BDE-C94E-8CDA-53B1A7F9E854}" destId="{BCB49A58-CEB8-874E-BB6C-7CEA8884340E}" srcOrd="1" destOrd="0" presId="urn:microsoft.com/office/officeart/2005/8/layout/venn2"/>
    <dgm:cxn modelId="{0671E6AD-DF33-1844-8E83-07D1BA3BC680}" type="presParOf" srcId="{3514F8D9-0A5E-FA48-8DE8-4CA61966BD0C}" destId="{E6ED0AD6-ED7A-BE48-A7F7-F815AFF48FB7}" srcOrd="1" destOrd="0" presId="urn:microsoft.com/office/officeart/2005/8/layout/venn2"/>
    <dgm:cxn modelId="{FC8B231C-947F-ED41-B66E-D55669AA98AC}" type="presParOf" srcId="{E6ED0AD6-ED7A-BE48-A7F7-F815AFF48FB7}" destId="{DA3783B2-6B60-8B40-9142-84299D0CC68D}" srcOrd="0" destOrd="0" presId="urn:microsoft.com/office/officeart/2005/8/layout/venn2"/>
    <dgm:cxn modelId="{908A48C9-32DC-BE44-A997-2A262E9DED70}" type="presParOf" srcId="{E6ED0AD6-ED7A-BE48-A7F7-F815AFF48FB7}" destId="{32DB8191-E0EF-0C43-99B5-838FC8B22D9F}"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D903A9-DAC7-F547-89EE-9CC477C08850}" type="doc">
      <dgm:prSet loTypeId="urn:microsoft.com/office/officeart/2008/layout/HorizontalMultiLevelHierarchy" loCatId="" qsTypeId="urn:microsoft.com/office/officeart/2005/8/quickstyle/simple1" qsCatId="simple" csTypeId="urn:microsoft.com/office/officeart/2005/8/colors/accent1_2" csCatId="accent1" phldr="1"/>
      <dgm:spPr/>
      <dgm:t>
        <a:bodyPr/>
        <a:lstStyle/>
        <a:p>
          <a:endParaRPr lang="de-DE"/>
        </a:p>
      </dgm:t>
    </dgm:pt>
    <dgm:pt modelId="{F0865451-00E9-8946-9538-178F1DB24233}">
      <dgm:prSet phldrT="[Text]" custT="1"/>
      <dgm:spPr>
        <a:solidFill>
          <a:schemeClr val="accent4"/>
        </a:solidFill>
        <a:ln>
          <a:solidFill>
            <a:schemeClr val="accent1"/>
          </a:solidFill>
        </a:ln>
      </dgm:spPr>
      <dgm:t>
        <a:bodyPr/>
        <a:lstStyle/>
        <a:p>
          <a:r>
            <a:rPr lang="de-DE" sz="3600" b="1" spc="180" baseline="0" dirty="0" err="1">
              <a:solidFill>
                <a:schemeClr val="accent1"/>
              </a:solidFill>
            </a:rPr>
            <a:t>Biografiearbeit</a:t>
          </a:r>
          <a:endParaRPr lang="de-DE" sz="3600" b="1" spc="180" baseline="0" dirty="0">
            <a:solidFill>
              <a:schemeClr val="accent1"/>
            </a:solidFill>
          </a:endParaRPr>
        </a:p>
      </dgm:t>
    </dgm:pt>
    <dgm:pt modelId="{BD7FB746-534D-2049-ADA4-9016F9184192}" type="parTrans" cxnId="{A63B2943-9961-D84D-9694-D9E40F4D290E}">
      <dgm:prSet/>
      <dgm:spPr/>
      <dgm:t>
        <a:bodyPr/>
        <a:lstStyle/>
        <a:p>
          <a:endParaRPr lang="de-DE"/>
        </a:p>
      </dgm:t>
    </dgm:pt>
    <dgm:pt modelId="{B4A834C1-1AF8-2A43-B3EB-5F85F8206A06}" type="sibTrans" cxnId="{A63B2943-9961-D84D-9694-D9E40F4D290E}">
      <dgm:prSet/>
      <dgm:spPr/>
      <dgm:t>
        <a:bodyPr/>
        <a:lstStyle/>
        <a:p>
          <a:endParaRPr lang="de-DE"/>
        </a:p>
      </dgm:t>
    </dgm:pt>
    <dgm:pt modelId="{61FEC5D1-0A74-0542-BF99-82EADB7B2988}">
      <dgm:prSet phldrT="[Text]" custT="1"/>
      <dgm:spPr>
        <a:solidFill>
          <a:schemeClr val="bg1"/>
        </a:solidFill>
        <a:ln>
          <a:solidFill>
            <a:schemeClr val="accent1"/>
          </a:solidFill>
        </a:ln>
      </dgm:spPr>
      <dgm:t>
        <a:bodyPr/>
        <a:lstStyle/>
        <a:p>
          <a:r>
            <a:rPr lang="de-DE" sz="1200" b="1" dirty="0">
              <a:solidFill>
                <a:schemeClr val="tx1"/>
              </a:solidFill>
            </a:rPr>
            <a:t>Einfache Reminiszenz </a:t>
          </a:r>
        </a:p>
        <a:p>
          <a:r>
            <a:rPr lang="de-DE" sz="1200" dirty="0">
              <a:solidFill>
                <a:schemeClr val="tx1"/>
              </a:solidFill>
            </a:rPr>
            <a:t>Unstrukturierte Erzählung vergangener Erfahrungen</a:t>
          </a:r>
        </a:p>
      </dgm:t>
    </dgm:pt>
    <dgm:pt modelId="{5EBCEA7F-5975-4D4C-8E18-EBD1E646F32D}" type="parTrans" cxnId="{5CF6F0CB-CAE5-8446-92B4-11A24A342AAF}">
      <dgm:prSet/>
      <dgm:spPr>
        <a:ln w="25400">
          <a:solidFill>
            <a:schemeClr val="accent1"/>
          </a:solidFill>
        </a:ln>
      </dgm:spPr>
      <dgm:t>
        <a:bodyPr/>
        <a:lstStyle/>
        <a:p>
          <a:endParaRPr lang="de-DE"/>
        </a:p>
      </dgm:t>
    </dgm:pt>
    <dgm:pt modelId="{FE684288-BA5A-BF4E-ACEC-986BE6AAEB7A}" type="sibTrans" cxnId="{5CF6F0CB-CAE5-8446-92B4-11A24A342AAF}">
      <dgm:prSet/>
      <dgm:spPr/>
      <dgm:t>
        <a:bodyPr/>
        <a:lstStyle/>
        <a:p>
          <a:endParaRPr lang="de-DE"/>
        </a:p>
      </dgm:t>
    </dgm:pt>
    <dgm:pt modelId="{2E54A617-58A4-DB4F-92AA-C5525F0A0227}">
      <dgm:prSet phldrT="[Text]" custT="1"/>
      <dgm:spPr>
        <a:solidFill>
          <a:schemeClr val="bg1"/>
        </a:solidFill>
        <a:ln>
          <a:solidFill>
            <a:schemeClr val="accent1"/>
          </a:solidFill>
        </a:ln>
      </dgm:spPr>
      <dgm:t>
        <a:bodyPr/>
        <a:lstStyle/>
        <a:p>
          <a:r>
            <a:rPr lang="de-DE" sz="1200" b="1" dirty="0" err="1">
              <a:solidFill>
                <a:schemeClr val="tx1"/>
              </a:solidFill>
            </a:rPr>
            <a:t>Lebensrückblickintervention</a:t>
          </a:r>
          <a:r>
            <a:rPr lang="de-DE" sz="1200" b="1" dirty="0">
              <a:solidFill>
                <a:schemeClr val="tx1"/>
              </a:solidFill>
            </a:rPr>
            <a:t> </a:t>
          </a:r>
        </a:p>
        <a:p>
          <a:r>
            <a:rPr lang="de-DE" sz="1200" dirty="0">
              <a:solidFill>
                <a:schemeClr val="tx1"/>
              </a:solidFill>
            </a:rPr>
            <a:t>Evaluation der Lebensereignisse mit dem Ziel der </a:t>
          </a:r>
          <a:br>
            <a:rPr lang="de-DE" sz="1200" dirty="0">
              <a:solidFill>
                <a:schemeClr val="tx1"/>
              </a:solidFill>
            </a:rPr>
          </a:br>
          <a:r>
            <a:rPr lang="de-DE" sz="1200" dirty="0">
              <a:solidFill>
                <a:schemeClr val="tx1"/>
              </a:solidFill>
            </a:rPr>
            <a:t>Reintegration positiver und negativer Erfahrungen</a:t>
          </a:r>
        </a:p>
      </dgm:t>
    </dgm:pt>
    <dgm:pt modelId="{9311D9FD-B374-FA47-8115-CC4D96C77CE5}" type="parTrans" cxnId="{A880D438-0DD4-154D-9D23-8F80FC8B5FA4}">
      <dgm:prSet/>
      <dgm:spPr>
        <a:ln w="25400">
          <a:solidFill>
            <a:schemeClr val="accent1"/>
          </a:solidFill>
        </a:ln>
      </dgm:spPr>
      <dgm:t>
        <a:bodyPr/>
        <a:lstStyle/>
        <a:p>
          <a:endParaRPr lang="de-DE"/>
        </a:p>
      </dgm:t>
    </dgm:pt>
    <dgm:pt modelId="{40621141-3702-D14B-A472-1C0B6B071ED3}" type="sibTrans" cxnId="{A880D438-0DD4-154D-9D23-8F80FC8B5FA4}">
      <dgm:prSet/>
      <dgm:spPr/>
      <dgm:t>
        <a:bodyPr/>
        <a:lstStyle/>
        <a:p>
          <a:endParaRPr lang="de-DE"/>
        </a:p>
      </dgm:t>
    </dgm:pt>
    <dgm:pt modelId="{335798FF-5DEB-E643-8930-5C6B0A54D679}">
      <dgm:prSet phldrT="[Text]" custT="1"/>
      <dgm:spPr>
        <a:solidFill>
          <a:schemeClr val="bg1"/>
        </a:solidFill>
        <a:ln>
          <a:solidFill>
            <a:schemeClr val="accent1"/>
          </a:solidFill>
        </a:ln>
      </dgm:spPr>
      <dgm:t>
        <a:bodyPr/>
        <a:lstStyle/>
        <a:p>
          <a:r>
            <a:rPr lang="de-DE" sz="1200" b="1" dirty="0" err="1">
              <a:solidFill>
                <a:schemeClr val="tx1"/>
              </a:solidFill>
            </a:rPr>
            <a:t>Lebensrückblicktherapie</a:t>
          </a:r>
          <a:r>
            <a:rPr lang="de-DE" sz="1200" b="1" dirty="0">
              <a:solidFill>
                <a:schemeClr val="tx1"/>
              </a:solidFill>
            </a:rPr>
            <a:t> </a:t>
          </a:r>
        </a:p>
        <a:p>
          <a:r>
            <a:rPr lang="de-DE" sz="1200" dirty="0">
              <a:solidFill>
                <a:schemeClr val="tx1"/>
              </a:solidFill>
            </a:rPr>
            <a:t>Erkundung einer möglichen kausalen Erklärung </a:t>
          </a:r>
          <a:r>
            <a:rPr lang="de-DE" sz="1200" dirty="0" err="1">
              <a:solidFill>
                <a:schemeClr val="tx1"/>
              </a:solidFill>
            </a:rPr>
            <a:t>für</a:t>
          </a:r>
          <a:r>
            <a:rPr lang="de-DE" sz="1200" dirty="0">
              <a:solidFill>
                <a:schemeClr val="tx1"/>
              </a:solidFill>
            </a:rPr>
            <a:t> die gegen-</a:t>
          </a:r>
          <a:br>
            <a:rPr lang="de-DE" sz="1200" dirty="0">
              <a:solidFill>
                <a:schemeClr val="tx1"/>
              </a:solidFill>
            </a:rPr>
          </a:br>
          <a:r>
            <a:rPr lang="de-DE" sz="1200" dirty="0" err="1">
              <a:solidFill>
                <a:schemeClr val="tx1"/>
              </a:solidFill>
            </a:rPr>
            <a:t>wärtige</a:t>
          </a:r>
          <a:r>
            <a:rPr lang="de-DE" sz="1200" dirty="0">
              <a:solidFill>
                <a:schemeClr val="tx1"/>
              </a:solidFill>
            </a:rPr>
            <a:t> psychische Verfassung bzw. Erkrankung</a:t>
          </a:r>
        </a:p>
      </dgm:t>
    </dgm:pt>
    <dgm:pt modelId="{1AFABA6B-EEF7-0C40-94AD-7D7D58FD1406}" type="parTrans" cxnId="{D1A73BC6-2B98-2A44-8186-E3912F3E0F04}">
      <dgm:prSet/>
      <dgm:spPr>
        <a:ln w="25400">
          <a:solidFill>
            <a:schemeClr val="accent1"/>
          </a:solidFill>
        </a:ln>
      </dgm:spPr>
      <dgm:t>
        <a:bodyPr/>
        <a:lstStyle/>
        <a:p>
          <a:endParaRPr lang="de-DE"/>
        </a:p>
      </dgm:t>
    </dgm:pt>
    <dgm:pt modelId="{AD177122-2C54-994C-843D-8442398D429B}" type="sibTrans" cxnId="{D1A73BC6-2B98-2A44-8186-E3912F3E0F04}">
      <dgm:prSet/>
      <dgm:spPr/>
      <dgm:t>
        <a:bodyPr/>
        <a:lstStyle/>
        <a:p>
          <a:endParaRPr lang="de-DE"/>
        </a:p>
      </dgm:t>
    </dgm:pt>
    <dgm:pt modelId="{CD73E88F-0FA1-1541-A4DC-E2EF5E8016AE}" type="pres">
      <dgm:prSet presAssocID="{85D903A9-DAC7-F547-89EE-9CC477C08850}" presName="Name0" presStyleCnt="0">
        <dgm:presLayoutVars>
          <dgm:chPref val="1"/>
          <dgm:dir/>
          <dgm:animOne val="branch"/>
          <dgm:animLvl val="lvl"/>
          <dgm:resizeHandles val="exact"/>
        </dgm:presLayoutVars>
      </dgm:prSet>
      <dgm:spPr/>
    </dgm:pt>
    <dgm:pt modelId="{34068F94-BF8A-4848-98FB-BD8A93CBB955}" type="pres">
      <dgm:prSet presAssocID="{F0865451-00E9-8946-9538-178F1DB24233}" presName="root1" presStyleCnt="0"/>
      <dgm:spPr/>
    </dgm:pt>
    <dgm:pt modelId="{3279F6F0-1121-DF45-BD7F-5536131A07E7}" type="pres">
      <dgm:prSet presAssocID="{F0865451-00E9-8946-9538-178F1DB24233}" presName="LevelOneTextNode" presStyleLbl="node0" presStyleIdx="0" presStyleCnt="1">
        <dgm:presLayoutVars>
          <dgm:chPref val="3"/>
        </dgm:presLayoutVars>
      </dgm:prSet>
      <dgm:spPr/>
    </dgm:pt>
    <dgm:pt modelId="{C347AF36-B4DF-604E-A50D-FF14DA1E3B13}" type="pres">
      <dgm:prSet presAssocID="{F0865451-00E9-8946-9538-178F1DB24233}" presName="level2hierChild" presStyleCnt="0"/>
      <dgm:spPr/>
    </dgm:pt>
    <dgm:pt modelId="{87552EE9-20D0-3848-BDB3-EC7B0F724FE9}" type="pres">
      <dgm:prSet presAssocID="{5EBCEA7F-5975-4D4C-8E18-EBD1E646F32D}" presName="conn2-1" presStyleLbl="parChTrans1D2" presStyleIdx="0" presStyleCnt="3"/>
      <dgm:spPr/>
    </dgm:pt>
    <dgm:pt modelId="{0D353B21-8B43-F940-A861-828F4AEE6AA9}" type="pres">
      <dgm:prSet presAssocID="{5EBCEA7F-5975-4D4C-8E18-EBD1E646F32D}" presName="connTx" presStyleLbl="parChTrans1D2" presStyleIdx="0" presStyleCnt="3"/>
      <dgm:spPr/>
    </dgm:pt>
    <dgm:pt modelId="{694E059B-81CA-FF4A-BD1A-ABC1B17E2E58}" type="pres">
      <dgm:prSet presAssocID="{61FEC5D1-0A74-0542-BF99-82EADB7B2988}" presName="root2" presStyleCnt="0"/>
      <dgm:spPr/>
    </dgm:pt>
    <dgm:pt modelId="{C49B6B31-3DFC-FC41-9FB2-4C2C4F88FF44}" type="pres">
      <dgm:prSet presAssocID="{61FEC5D1-0A74-0542-BF99-82EADB7B2988}" presName="LevelTwoTextNode" presStyleLbl="node2" presStyleIdx="0" presStyleCnt="3" custScaleX="183707" custScaleY="126886">
        <dgm:presLayoutVars>
          <dgm:chPref val="3"/>
        </dgm:presLayoutVars>
      </dgm:prSet>
      <dgm:spPr/>
    </dgm:pt>
    <dgm:pt modelId="{8DAFB077-0F39-A146-AF24-A222BF49C79E}" type="pres">
      <dgm:prSet presAssocID="{61FEC5D1-0A74-0542-BF99-82EADB7B2988}" presName="level3hierChild" presStyleCnt="0"/>
      <dgm:spPr/>
    </dgm:pt>
    <dgm:pt modelId="{814EF22A-F76C-D04B-BB67-3B86F32992C6}" type="pres">
      <dgm:prSet presAssocID="{9311D9FD-B374-FA47-8115-CC4D96C77CE5}" presName="conn2-1" presStyleLbl="parChTrans1D2" presStyleIdx="1" presStyleCnt="3"/>
      <dgm:spPr/>
    </dgm:pt>
    <dgm:pt modelId="{3C9CF51A-B6DF-A543-A0B0-732EF2611C3D}" type="pres">
      <dgm:prSet presAssocID="{9311D9FD-B374-FA47-8115-CC4D96C77CE5}" presName="connTx" presStyleLbl="parChTrans1D2" presStyleIdx="1" presStyleCnt="3"/>
      <dgm:spPr/>
    </dgm:pt>
    <dgm:pt modelId="{A7209172-FA89-E045-9A97-5936FD5CA829}" type="pres">
      <dgm:prSet presAssocID="{2E54A617-58A4-DB4F-92AA-C5525F0A0227}" presName="root2" presStyleCnt="0"/>
      <dgm:spPr/>
    </dgm:pt>
    <dgm:pt modelId="{839BCFD8-1B09-7B40-8D97-3E2DACE015D0}" type="pres">
      <dgm:prSet presAssocID="{2E54A617-58A4-DB4F-92AA-C5525F0A0227}" presName="LevelTwoTextNode" presStyleLbl="node2" presStyleIdx="1" presStyleCnt="3" custScaleX="183707" custScaleY="126886">
        <dgm:presLayoutVars>
          <dgm:chPref val="3"/>
        </dgm:presLayoutVars>
      </dgm:prSet>
      <dgm:spPr/>
    </dgm:pt>
    <dgm:pt modelId="{295E7031-17F6-5241-99AA-4E3CA99E57EA}" type="pres">
      <dgm:prSet presAssocID="{2E54A617-58A4-DB4F-92AA-C5525F0A0227}" presName="level3hierChild" presStyleCnt="0"/>
      <dgm:spPr/>
    </dgm:pt>
    <dgm:pt modelId="{E48D2891-D14B-7045-B767-320EA87F19B5}" type="pres">
      <dgm:prSet presAssocID="{1AFABA6B-EEF7-0C40-94AD-7D7D58FD1406}" presName="conn2-1" presStyleLbl="parChTrans1D2" presStyleIdx="2" presStyleCnt="3"/>
      <dgm:spPr/>
    </dgm:pt>
    <dgm:pt modelId="{B9156E1F-5D46-624F-958C-334B60C84C2C}" type="pres">
      <dgm:prSet presAssocID="{1AFABA6B-EEF7-0C40-94AD-7D7D58FD1406}" presName="connTx" presStyleLbl="parChTrans1D2" presStyleIdx="2" presStyleCnt="3"/>
      <dgm:spPr/>
    </dgm:pt>
    <dgm:pt modelId="{99DECA9E-15E8-C444-83DF-A03007D71ECD}" type="pres">
      <dgm:prSet presAssocID="{335798FF-5DEB-E643-8930-5C6B0A54D679}" presName="root2" presStyleCnt="0"/>
      <dgm:spPr/>
    </dgm:pt>
    <dgm:pt modelId="{0002B416-F59A-3E45-99E9-7A493B1A45B7}" type="pres">
      <dgm:prSet presAssocID="{335798FF-5DEB-E643-8930-5C6B0A54D679}" presName="LevelTwoTextNode" presStyleLbl="node2" presStyleIdx="2" presStyleCnt="3" custScaleX="183707" custScaleY="126886">
        <dgm:presLayoutVars>
          <dgm:chPref val="3"/>
        </dgm:presLayoutVars>
      </dgm:prSet>
      <dgm:spPr/>
    </dgm:pt>
    <dgm:pt modelId="{33401DA3-2CA1-8C4D-9B35-C919ECEC53D0}" type="pres">
      <dgm:prSet presAssocID="{335798FF-5DEB-E643-8930-5C6B0A54D679}" presName="level3hierChild" presStyleCnt="0"/>
      <dgm:spPr/>
    </dgm:pt>
  </dgm:ptLst>
  <dgm:cxnLst>
    <dgm:cxn modelId="{274B2107-72D8-6643-BEA7-55071B71D47C}" type="presOf" srcId="{9311D9FD-B374-FA47-8115-CC4D96C77CE5}" destId="{814EF22A-F76C-D04B-BB67-3B86F32992C6}" srcOrd="0" destOrd="0" presId="urn:microsoft.com/office/officeart/2008/layout/HorizontalMultiLevelHierarchy"/>
    <dgm:cxn modelId="{DBDCF70A-D811-7144-B7C7-C51943702A95}" type="presOf" srcId="{2E54A617-58A4-DB4F-92AA-C5525F0A0227}" destId="{839BCFD8-1B09-7B40-8D97-3E2DACE015D0}" srcOrd="0" destOrd="0" presId="urn:microsoft.com/office/officeart/2008/layout/HorizontalMultiLevelHierarchy"/>
    <dgm:cxn modelId="{A880D438-0DD4-154D-9D23-8F80FC8B5FA4}" srcId="{F0865451-00E9-8946-9538-178F1DB24233}" destId="{2E54A617-58A4-DB4F-92AA-C5525F0A0227}" srcOrd="1" destOrd="0" parTransId="{9311D9FD-B374-FA47-8115-CC4D96C77CE5}" sibTransId="{40621141-3702-D14B-A472-1C0B6B071ED3}"/>
    <dgm:cxn modelId="{A63B2943-9961-D84D-9694-D9E40F4D290E}" srcId="{85D903A9-DAC7-F547-89EE-9CC477C08850}" destId="{F0865451-00E9-8946-9538-178F1DB24233}" srcOrd="0" destOrd="0" parTransId="{BD7FB746-534D-2049-ADA4-9016F9184192}" sibTransId="{B4A834C1-1AF8-2A43-B3EB-5F85F8206A06}"/>
    <dgm:cxn modelId="{6C166B4D-848B-BB4F-ADDD-F26FE9CDEA81}" type="presOf" srcId="{1AFABA6B-EEF7-0C40-94AD-7D7D58FD1406}" destId="{B9156E1F-5D46-624F-958C-334B60C84C2C}" srcOrd="1" destOrd="0" presId="urn:microsoft.com/office/officeart/2008/layout/HorizontalMultiLevelHierarchy"/>
    <dgm:cxn modelId="{2E934955-FA5D-E447-B824-17587543D7C0}" type="presOf" srcId="{335798FF-5DEB-E643-8930-5C6B0A54D679}" destId="{0002B416-F59A-3E45-99E9-7A493B1A45B7}" srcOrd="0" destOrd="0" presId="urn:microsoft.com/office/officeart/2008/layout/HorizontalMultiLevelHierarchy"/>
    <dgm:cxn modelId="{1DA5566D-B7A4-E44D-91A6-042E5AC19245}" type="presOf" srcId="{5EBCEA7F-5975-4D4C-8E18-EBD1E646F32D}" destId="{0D353B21-8B43-F940-A861-828F4AEE6AA9}" srcOrd="1" destOrd="0" presId="urn:microsoft.com/office/officeart/2008/layout/HorizontalMultiLevelHierarchy"/>
    <dgm:cxn modelId="{7E72346E-BC12-8C4D-AD58-4E75084827C7}" type="presOf" srcId="{1AFABA6B-EEF7-0C40-94AD-7D7D58FD1406}" destId="{E48D2891-D14B-7045-B767-320EA87F19B5}" srcOrd="0" destOrd="0" presId="urn:microsoft.com/office/officeart/2008/layout/HorizontalMultiLevelHierarchy"/>
    <dgm:cxn modelId="{68F69D6E-75BB-114A-A8A4-B62C101534DF}" type="presOf" srcId="{9311D9FD-B374-FA47-8115-CC4D96C77CE5}" destId="{3C9CF51A-B6DF-A543-A0B0-732EF2611C3D}" srcOrd="1" destOrd="0" presId="urn:microsoft.com/office/officeart/2008/layout/HorizontalMultiLevelHierarchy"/>
    <dgm:cxn modelId="{E5C52C75-CC2F-2344-9A8A-47F5A69E4F2F}" type="presOf" srcId="{61FEC5D1-0A74-0542-BF99-82EADB7B2988}" destId="{C49B6B31-3DFC-FC41-9FB2-4C2C4F88FF44}" srcOrd="0" destOrd="0" presId="urn:microsoft.com/office/officeart/2008/layout/HorizontalMultiLevelHierarchy"/>
    <dgm:cxn modelId="{65C8A9A8-7CAF-654A-8479-1FAADC0BF986}" type="presOf" srcId="{5EBCEA7F-5975-4D4C-8E18-EBD1E646F32D}" destId="{87552EE9-20D0-3848-BDB3-EC7B0F724FE9}" srcOrd="0" destOrd="0" presId="urn:microsoft.com/office/officeart/2008/layout/HorizontalMultiLevelHierarchy"/>
    <dgm:cxn modelId="{D1A73BC6-2B98-2A44-8186-E3912F3E0F04}" srcId="{F0865451-00E9-8946-9538-178F1DB24233}" destId="{335798FF-5DEB-E643-8930-5C6B0A54D679}" srcOrd="2" destOrd="0" parTransId="{1AFABA6B-EEF7-0C40-94AD-7D7D58FD1406}" sibTransId="{AD177122-2C54-994C-843D-8442398D429B}"/>
    <dgm:cxn modelId="{5CF6F0CB-CAE5-8446-92B4-11A24A342AAF}" srcId="{F0865451-00E9-8946-9538-178F1DB24233}" destId="{61FEC5D1-0A74-0542-BF99-82EADB7B2988}" srcOrd="0" destOrd="0" parTransId="{5EBCEA7F-5975-4D4C-8E18-EBD1E646F32D}" sibTransId="{FE684288-BA5A-BF4E-ACEC-986BE6AAEB7A}"/>
    <dgm:cxn modelId="{2BC641D7-4F18-8849-9778-0DA80BD6B6FA}" type="presOf" srcId="{F0865451-00E9-8946-9538-178F1DB24233}" destId="{3279F6F0-1121-DF45-BD7F-5536131A07E7}" srcOrd="0" destOrd="0" presId="urn:microsoft.com/office/officeart/2008/layout/HorizontalMultiLevelHierarchy"/>
    <dgm:cxn modelId="{707D22E2-ACB7-4246-AE95-B40EF98D6565}" type="presOf" srcId="{85D903A9-DAC7-F547-89EE-9CC477C08850}" destId="{CD73E88F-0FA1-1541-A4DC-E2EF5E8016AE}" srcOrd="0" destOrd="0" presId="urn:microsoft.com/office/officeart/2008/layout/HorizontalMultiLevelHierarchy"/>
    <dgm:cxn modelId="{A1F8DF88-25AA-8B45-A94A-6A4FB1B41561}" type="presParOf" srcId="{CD73E88F-0FA1-1541-A4DC-E2EF5E8016AE}" destId="{34068F94-BF8A-4848-98FB-BD8A93CBB955}" srcOrd="0" destOrd="0" presId="urn:microsoft.com/office/officeart/2008/layout/HorizontalMultiLevelHierarchy"/>
    <dgm:cxn modelId="{E0D06F27-DBFB-4D40-A9DE-AD00B49EABCB}" type="presParOf" srcId="{34068F94-BF8A-4848-98FB-BD8A93CBB955}" destId="{3279F6F0-1121-DF45-BD7F-5536131A07E7}" srcOrd="0" destOrd="0" presId="urn:microsoft.com/office/officeart/2008/layout/HorizontalMultiLevelHierarchy"/>
    <dgm:cxn modelId="{72CCA632-BA4B-2342-8B1E-F0D9958F5BF9}" type="presParOf" srcId="{34068F94-BF8A-4848-98FB-BD8A93CBB955}" destId="{C347AF36-B4DF-604E-A50D-FF14DA1E3B13}" srcOrd="1" destOrd="0" presId="urn:microsoft.com/office/officeart/2008/layout/HorizontalMultiLevelHierarchy"/>
    <dgm:cxn modelId="{AC921C04-AE26-CC47-9FD3-EE4F1AD06BF0}" type="presParOf" srcId="{C347AF36-B4DF-604E-A50D-FF14DA1E3B13}" destId="{87552EE9-20D0-3848-BDB3-EC7B0F724FE9}" srcOrd="0" destOrd="0" presId="urn:microsoft.com/office/officeart/2008/layout/HorizontalMultiLevelHierarchy"/>
    <dgm:cxn modelId="{7F06DB81-EA9D-EF40-9091-08929897E9F0}" type="presParOf" srcId="{87552EE9-20D0-3848-BDB3-EC7B0F724FE9}" destId="{0D353B21-8B43-F940-A861-828F4AEE6AA9}" srcOrd="0" destOrd="0" presId="urn:microsoft.com/office/officeart/2008/layout/HorizontalMultiLevelHierarchy"/>
    <dgm:cxn modelId="{2A43F1C8-E927-A440-BA63-552EB08AA772}" type="presParOf" srcId="{C347AF36-B4DF-604E-A50D-FF14DA1E3B13}" destId="{694E059B-81CA-FF4A-BD1A-ABC1B17E2E58}" srcOrd="1" destOrd="0" presId="urn:microsoft.com/office/officeart/2008/layout/HorizontalMultiLevelHierarchy"/>
    <dgm:cxn modelId="{BED8277F-DA4D-144C-A5F6-74F5E73A4242}" type="presParOf" srcId="{694E059B-81CA-FF4A-BD1A-ABC1B17E2E58}" destId="{C49B6B31-3DFC-FC41-9FB2-4C2C4F88FF44}" srcOrd="0" destOrd="0" presId="urn:microsoft.com/office/officeart/2008/layout/HorizontalMultiLevelHierarchy"/>
    <dgm:cxn modelId="{86AF45B6-C0CD-E84A-B803-C5FABAB30CD9}" type="presParOf" srcId="{694E059B-81CA-FF4A-BD1A-ABC1B17E2E58}" destId="{8DAFB077-0F39-A146-AF24-A222BF49C79E}" srcOrd="1" destOrd="0" presId="urn:microsoft.com/office/officeart/2008/layout/HorizontalMultiLevelHierarchy"/>
    <dgm:cxn modelId="{9DBCFC87-BDE1-9A4B-8865-30C1F27A5277}" type="presParOf" srcId="{C347AF36-B4DF-604E-A50D-FF14DA1E3B13}" destId="{814EF22A-F76C-D04B-BB67-3B86F32992C6}" srcOrd="2" destOrd="0" presId="urn:microsoft.com/office/officeart/2008/layout/HorizontalMultiLevelHierarchy"/>
    <dgm:cxn modelId="{74576E6E-620B-2548-BE8A-E6C64C4A9C66}" type="presParOf" srcId="{814EF22A-F76C-D04B-BB67-3B86F32992C6}" destId="{3C9CF51A-B6DF-A543-A0B0-732EF2611C3D}" srcOrd="0" destOrd="0" presId="urn:microsoft.com/office/officeart/2008/layout/HorizontalMultiLevelHierarchy"/>
    <dgm:cxn modelId="{14574091-A329-FA4A-B73C-8EB4A00E1E36}" type="presParOf" srcId="{C347AF36-B4DF-604E-A50D-FF14DA1E3B13}" destId="{A7209172-FA89-E045-9A97-5936FD5CA829}" srcOrd="3" destOrd="0" presId="urn:microsoft.com/office/officeart/2008/layout/HorizontalMultiLevelHierarchy"/>
    <dgm:cxn modelId="{B4E0286B-45DE-CA4D-9E50-F6F804BA102F}" type="presParOf" srcId="{A7209172-FA89-E045-9A97-5936FD5CA829}" destId="{839BCFD8-1B09-7B40-8D97-3E2DACE015D0}" srcOrd="0" destOrd="0" presId="urn:microsoft.com/office/officeart/2008/layout/HorizontalMultiLevelHierarchy"/>
    <dgm:cxn modelId="{BC03AC7C-71EB-A74C-93FE-D903E468610D}" type="presParOf" srcId="{A7209172-FA89-E045-9A97-5936FD5CA829}" destId="{295E7031-17F6-5241-99AA-4E3CA99E57EA}" srcOrd="1" destOrd="0" presId="urn:microsoft.com/office/officeart/2008/layout/HorizontalMultiLevelHierarchy"/>
    <dgm:cxn modelId="{15ACFB05-4C32-CA4B-81EA-44D10CB4E0D5}" type="presParOf" srcId="{C347AF36-B4DF-604E-A50D-FF14DA1E3B13}" destId="{E48D2891-D14B-7045-B767-320EA87F19B5}" srcOrd="4" destOrd="0" presId="urn:microsoft.com/office/officeart/2008/layout/HorizontalMultiLevelHierarchy"/>
    <dgm:cxn modelId="{E3F8586B-BD2F-8145-90F8-DD994A6725BA}" type="presParOf" srcId="{E48D2891-D14B-7045-B767-320EA87F19B5}" destId="{B9156E1F-5D46-624F-958C-334B60C84C2C}" srcOrd="0" destOrd="0" presId="urn:microsoft.com/office/officeart/2008/layout/HorizontalMultiLevelHierarchy"/>
    <dgm:cxn modelId="{2538AC04-027E-F246-B4F3-74398C81E9C2}" type="presParOf" srcId="{C347AF36-B4DF-604E-A50D-FF14DA1E3B13}" destId="{99DECA9E-15E8-C444-83DF-A03007D71ECD}" srcOrd="5" destOrd="0" presId="urn:microsoft.com/office/officeart/2008/layout/HorizontalMultiLevelHierarchy"/>
    <dgm:cxn modelId="{AAC4B1B1-4275-9541-8036-1C489657F9E4}" type="presParOf" srcId="{99DECA9E-15E8-C444-83DF-A03007D71ECD}" destId="{0002B416-F59A-3E45-99E9-7A493B1A45B7}" srcOrd="0" destOrd="0" presId="urn:microsoft.com/office/officeart/2008/layout/HorizontalMultiLevelHierarchy"/>
    <dgm:cxn modelId="{9C843D47-8CCF-9C43-A1F6-179FE34BCA7A}" type="presParOf" srcId="{99DECA9E-15E8-C444-83DF-A03007D71ECD}" destId="{33401DA3-2CA1-8C4D-9B35-C919ECEC53D0}"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9A60F1C-9FBC-9C4E-A8CC-66F2DEBD12D0}" type="doc">
      <dgm:prSet loTypeId="urn:microsoft.com/office/officeart/2005/8/layout/matrix1" loCatId="" qsTypeId="urn:microsoft.com/office/officeart/2005/8/quickstyle/simple1" qsCatId="simple" csTypeId="urn:microsoft.com/office/officeart/2005/8/colors/accent1_2" csCatId="accent1" phldr="1"/>
      <dgm:spPr/>
      <dgm:t>
        <a:bodyPr/>
        <a:lstStyle/>
        <a:p>
          <a:endParaRPr lang="de-DE"/>
        </a:p>
      </dgm:t>
    </dgm:pt>
    <dgm:pt modelId="{67F1F92E-0371-D542-8F31-32854DFCFBD1}">
      <dgm:prSet phldrT="[Text]" custT="1"/>
      <dgm:spPr>
        <a:solidFill>
          <a:schemeClr val="accent4"/>
        </a:solidFill>
        <a:ln>
          <a:solidFill>
            <a:schemeClr val="accent1"/>
          </a:solidFill>
        </a:ln>
      </dgm:spPr>
      <dgm:t>
        <a:bodyPr lIns="36000" tIns="36000" rIns="36000" bIns="0"/>
        <a:lstStyle/>
        <a:p>
          <a:r>
            <a:rPr lang="de-DE" sz="2600" b="1" dirty="0">
              <a:solidFill>
                <a:schemeClr val="accent1"/>
              </a:solidFill>
            </a:rPr>
            <a:t>Erinnerungs- &amp; </a:t>
          </a:r>
          <a:r>
            <a:rPr lang="de-DE" sz="2600" b="1" dirty="0" err="1">
              <a:solidFill>
                <a:schemeClr val="accent1"/>
              </a:solidFill>
            </a:rPr>
            <a:t>Biografiearbeit</a:t>
          </a:r>
          <a:endParaRPr lang="de-DE" sz="2600" b="1" dirty="0">
            <a:solidFill>
              <a:schemeClr val="accent1"/>
            </a:solidFill>
          </a:endParaRPr>
        </a:p>
      </dgm:t>
    </dgm:pt>
    <dgm:pt modelId="{D6ABD538-B651-D042-960C-8AF946D6B73C}" type="parTrans" cxnId="{91FBE0E3-AEE7-3C44-8978-F00FE6180734}">
      <dgm:prSet/>
      <dgm:spPr/>
      <dgm:t>
        <a:bodyPr/>
        <a:lstStyle/>
        <a:p>
          <a:endParaRPr lang="de-DE"/>
        </a:p>
      </dgm:t>
    </dgm:pt>
    <dgm:pt modelId="{26FE80A5-C97A-5349-9086-35F78DAC68F5}" type="sibTrans" cxnId="{91FBE0E3-AEE7-3C44-8978-F00FE6180734}">
      <dgm:prSet/>
      <dgm:spPr/>
      <dgm:t>
        <a:bodyPr/>
        <a:lstStyle/>
        <a:p>
          <a:endParaRPr lang="de-DE"/>
        </a:p>
      </dgm:t>
    </dgm:pt>
    <dgm:pt modelId="{BF3DA91C-131E-5B4B-9C0E-82A0004C2C04}">
      <dgm:prSet phldrT="[Text]" custT="1"/>
      <dgm:spPr>
        <a:solidFill>
          <a:schemeClr val="bg1"/>
        </a:solidFill>
        <a:ln>
          <a:solidFill>
            <a:schemeClr val="accent1"/>
          </a:solidFill>
        </a:ln>
      </dgm:spPr>
      <dgm:t>
        <a:bodyPr lIns="288000" tIns="108000" rIns="288000" bIns="144000" anchor="t" anchorCtr="0"/>
        <a:lstStyle/>
        <a:p>
          <a:pPr algn="l">
            <a:spcAft>
              <a:spcPts val="500"/>
            </a:spcAft>
            <a:buFont typeface="Arial" panose="020B0604020202020204" pitchFamily="34" charset="0"/>
            <a:buNone/>
          </a:pPr>
          <a:r>
            <a:rPr lang="de-DE" sz="1600" b="1" dirty="0">
              <a:solidFill>
                <a:schemeClr val="accent1"/>
              </a:solidFill>
            </a:rPr>
            <a:t>Einrichtungsalltag</a:t>
          </a:r>
        </a:p>
        <a:p>
          <a:pPr algn="l">
            <a:spcAft>
              <a:spcPts val="300"/>
            </a:spcAft>
            <a:buFont typeface="Courier New" panose="02070309020205020404" pitchFamily="49" charset="0"/>
            <a:buChar char="o"/>
          </a:pPr>
          <a:r>
            <a:rPr lang="de-DE" sz="1200" dirty="0">
              <a:solidFill>
                <a:schemeClr val="tx1"/>
              </a:solidFill>
            </a:rPr>
            <a:t>• Pflanzen von Lebensbäumen</a:t>
          </a:r>
        </a:p>
        <a:p>
          <a:pPr algn="l">
            <a:spcAft>
              <a:spcPts val="300"/>
            </a:spcAft>
            <a:buFont typeface="Courier New" panose="02070309020205020404" pitchFamily="49" charset="0"/>
            <a:buChar char="o"/>
          </a:pPr>
          <a:r>
            <a:rPr lang="de-DE" sz="1200" dirty="0">
              <a:solidFill>
                <a:schemeClr val="tx1"/>
              </a:solidFill>
            </a:rPr>
            <a:t>• Aufstellen eines Lebensbaums in der Einrichtung </a:t>
          </a:r>
          <a:r>
            <a:rPr lang="de-DE" sz="1200" dirty="0" err="1">
              <a:solidFill>
                <a:schemeClr val="tx1"/>
              </a:solidFill>
            </a:rPr>
            <a:t>für</a:t>
          </a:r>
          <a:r>
            <a:rPr lang="de-DE" sz="1200" dirty="0">
              <a:solidFill>
                <a:schemeClr val="tx1"/>
              </a:solidFill>
            </a:rPr>
            <a:t> Bewohnerinnen/Bewohner und Besucherinnen/Besucher</a:t>
          </a:r>
        </a:p>
        <a:p>
          <a:pPr algn="l">
            <a:spcAft>
              <a:spcPts val="300"/>
            </a:spcAft>
            <a:buFont typeface="Courier New" panose="02070309020205020404" pitchFamily="49" charset="0"/>
            <a:buChar char="o"/>
          </a:pPr>
          <a:r>
            <a:rPr lang="de-DE" sz="1200" dirty="0">
              <a:solidFill>
                <a:schemeClr val="tx1"/>
              </a:solidFill>
            </a:rPr>
            <a:t>• Aufhängen des eigenen Lebensbaums im Zimmer</a:t>
          </a:r>
        </a:p>
        <a:p>
          <a:pPr algn="l">
            <a:spcAft>
              <a:spcPts val="300"/>
            </a:spcAft>
            <a:buFont typeface="Courier New" panose="02070309020205020404" pitchFamily="49" charset="0"/>
            <a:buChar char="o"/>
          </a:pPr>
          <a:r>
            <a:rPr lang="de-DE" sz="1200" dirty="0">
              <a:solidFill>
                <a:schemeClr val="tx1"/>
              </a:solidFill>
            </a:rPr>
            <a:t>• </a:t>
          </a:r>
          <a:r>
            <a:rPr lang="de-DE" sz="1200" dirty="0" err="1">
              <a:solidFill>
                <a:schemeClr val="tx1"/>
              </a:solidFill>
            </a:rPr>
            <a:t>Sinnesgestützte</a:t>
          </a:r>
          <a:r>
            <a:rPr lang="de-DE" sz="1200" dirty="0">
              <a:solidFill>
                <a:schemeClr val="tx1"/>
              </a:solidFill>
            </a:rPr>
            <a:t> Erfahrungen in den öffentlichen Räumen</a:t>
          </a:r>
        </a:p>
        <a:p>
          <a:pPr algn="l">
            <a:spcAft>
              <a:spcPts val="300"/>
            </a:spcAft>
            <a:buFont typeface="Courier New" panose="02070309020205020404" pitchFamily="49" charset="0"/>
            <a:buChar char="o"/>
          </a:pPr>
          <a:r>
            <a:rPr lang="de-DE" sz="1200" dirty="0">
              <a:solidFill>
                <a:schemeClr val="tx1"/>
              </a:solidFill>
            </a:rPr>
            <a:t>• Einbezug des Quartiers </a:t>
          </a:r>
          <a:r>
            <a:rPr lang="de-DE" sz="1200" dirty="0" err="1">
              <a:solidFill>
                <a:schemeClr val="tx1"/>
              </a:solidFill>
            </a:rPr>
            <a:t>für</a:t>
          </a:r>
          <a:r>
            <a:rPr lang="de-DE" sz="1200" dirty="0">
              <a:solidFill>
                <a:schemeClr val="tx1"/>
              </a:solidFill>
            </a:rPr>
            <a:t> Ausstellungen in der Einrichtung – thematische </a:t>
          </a:r>
          <a:r>
            <a:rPr lang="de-DE" sz="1200" dirty="0" err="1">
              <a:solidFill>
                <a:schemeClr val="tx1"/>
              </a:solidFill>
            </a:rPr>
            <a:t>Führungen</a:t>
          </a:r>
          <a:r>
            <a:rPr lang="de-DE" sz="1200" dirty="0">
              <a:solidFill>
                <a:schemeClr val="tx1"/>
              </a:solidFill>
            </a:rPr>
            <a:t> als Erinnerungsarbeit</a:t>
          </a:r>
        </a:p>
      </dgm:t>
    </dgm:pt>
    <dgm:pt modelId="{B0DDF717-D009-E449-A364-92D31F849983}" type="parTrans" cxnId="{3C69F1FB-95E9-EB43-9375-98199BE3278D}">
      <dgm:prSet/>
      <dgm:spPr/>
      <dgm:t>
        <a:bodyPr/>
        <a:lstStyle/>
        <a:p>
          <a:endParaRPr lang="de-DE"/>
        </a:p>
      </dgm:t>
    </dgm:pt>
    <dgm:pt modelId="{D71FAB77-C61E-2A48-8F75-8FD75DE230AD}" type="sibTrans" cxnId="{3C69F1FB-95E9-EB43-9375-98199BE3278D}">
      <dgm:prSet/>
      <dgm:spPr/>
      <dgm:t>
        <a:bodyPr/>
        <a:lstStyle/>
        <a:p>
          <a:endParaRPr lang="de-DE"/>
        </a:p>
      </dgm:t>
    </dgm:pt>
    <dgm:pt modelId="{B7FA3BBB-AC94-2A4E-8D17-3B255F94166B}">
      <dgm:prSet phldrT="[Text]" custT="1"/>
      <dgm:spPr>
        <a:solidFill>
          <a:schemeClr val="bg1"/>
        </a:solidFill>
        <a:ln>
          <a:solidFill>
            <a:schemeClr val="accent1"/>
          </a:solidFill>
        </a:ln>
      </dgm:spPr>
      <dgm:t>
        <a:bodyPr lIns="288000" tIns="108000" rIns="288000" bIns="144000" anchor="t" anchorCtr="0"/>
        <a:lstStyle/>
        <a:p>
          <a:pPr algn="l">
            <a:spcAft>
              <a:spcPts val="800"/>
            </a:spcAft>
          </a:pPr>
          <a:r>
            <a:rPr lang="de-DE" sz="1600" b="1" dirty="0">
              <a:solidFill>
                <a:schemeClr val="accent1"/>
              </a:solidFill>
            </a:rPr>
            <a:t>Angehörige</a:t>
          </a:r>
        </a:p>
        <a:p>
          <a:pPr algn="l">
            <a:spcAft>
              <a:spcPct val="35000"/>
            </a:spcAft>
          </a:pPr>
          <a:r>
            <a:rPr lang="de-DE" sz="1200" dirty="0">
              <a:solidFill>
                <a:schemeClr val="tx1"/>
              </a:solidFill>
            </a:rPr>
            <a:t>• Integration von familiären Strukturen – Angehörige ins Angebot miteinbeziehen</a:t>
          </a:r>
        </a:p>
        <a:p>
          <a:pPr algn="l">
            <a:spcAft>
              <a:spcPct val="35000"/>
            </a:spcAft>
          </a:pPr>
          <a:r>
            <a:rPr lang="de-DE" sz="1200" dirty="0">
              <a:solidFill>
                <a:schemeClr val="tx1"/>
              </a:solidFill>
            </a:rPr>
            <a:t>• „Austauschgruppe </a:t>
          </a:r>
          <a:r>
            <a:rPr lang="de-DE" sz="1200" dirty="0" err="1">
              <a:solidFill>
                <a:schemeClr val="tx1"/>
              </a:solidFill>
            </a:rPr>
            <a:t>für</a:t>
          </a:r>
          <a:r>
            <a:rPr lang="de-DE" sz="1200" dirty="0">
              <a:solidFill>
                <a:schemeClr val="tx1"/>
              </a:solidFill>
            </a:rPr>
            <a:t> Angehörige“ als emotionale Nachbereitung und Austauschort</a:t>
          </a:r>
        </a:p>
      </dgm:t>
    </dgm:pt>
    <dgm:pt modelId="{FC660509-9B2C-304B-A76E-31404BDAAA20}" type="parTrans" cxnId="{21ED2ACC-A07B-AF46-A05B-7244380C6AE0}">
      <dgm:prSet/>
      <dgm:spPr/>
      <dgm:t>
        <a:bodyPr/>
        <a:lstStyle/>
        <a:p>
          <a:endParaRPr lang="de-DE"/>
        </a:p>
      </dgm:t>
    </dgm:pt>
    <dgm:pt modelId="{66FCE28D-5472-5C49-8BEC-0AC832993E5B}" type="sibTrans" cxnId="{21ED2ACC-A07B-AF46-A05B-7244380C6AE0}">
      <dgm:prSet/>
      <dgm:spPr/>
      <dgm:t>
        <a:bodyPr/>
        <a:lstStyle/>
        <a:p>
          <a:endParaRPr lang="de-DE"/>
        </a:p>
      </dgm:t>
    </dgm:pt>
    <dgm:pt modelId="{B70370D4-1091-A84E-B0A7-33C2F24B925B}">
      <dgm:prSet phldrT="[Text]" custT="1"/>
      <dgm:spPr>
        <a:solidFill>
          <a:schemeClr val="bg1"/>
        </a:solidFill>
        <a:ln>
          <a:solidFill>
            <a:schemeClr val="accent1"/>
          </a:solidFill>
        </a:ln>
      </dgm:spPr>
      <dgm:t>
        <a:bodyPr lIns="288000" tIns="36000" rIns="288000" bIns="144000" anchor="t" anchorCtr="0"/>
        <a:lstStyle/>
        <a:p>
          <a:pPr algn="l">
            <a:spcAft>
              <a:spcPts val="800"/>
            </a:spcAft>
          </a:pPr>
          <a:r>
            <a:rPr lang="de-DE" sz="1600" b="1" dirty="0">
              <a:solidFill>
                <a:schemeClr val="accent1"/>
              </a:solidFill>
            </a:rPr>
            <a:t>Pflegetätigkeiten</a:t>
          </a:r>
        </a:p>
        <a:p>
          <a:pPr algn="l">
            <a:spcAft>
              <a:spcPct val="35000"/>
            </a:spcAft>
          </a:pPr>
          <a:r>
            <a:rPr lang="de-DE" sz="1200" dirty="0">
              <a:solidFill>
                <a:schemeClr val="tx1"/>
              </a:solidFill>
            </a:rPr>
            <a:t>• Whiteboard – Sammlung von bestehenden oder neuen </a:t>
          </a:r>
          <a:br>
            <a:rPr lang="de-DE" sz="1200" dirty="0">
              <a:solidFill>
                <a:schemeClr val="tx1"/>
              </a:solidFill>
            </a:rPr>
          </a:br>
          <a:r>
            <a:rPr lang="de-DE" sz="1200" dirty="0">
              <a:solidFill>
                <a:schemeClr val="tx1"/>
              </a:solidFill>
            </a:rPr>
            <a:t>Präferenzen der Bewohner/-innen</a:t>
          </a:r>
        </a:p>
        <a:p>
          <a:pPr algn="l">
            <a:spcAft>
              <a:spcPct val="35000"/>
            </a:spcAft>
          </a:pPr>
          <a:r>
            <a:rPr lang="de-DE" sz="1200" dirty="0">
              <a:solidFill>
                <a:schemeClr val="tx1"/>
              </a:solidFill>
            </a:rPr>
            <a:t>• </a:t>
          </a:r>
          <a:r>
            <a:rPr lang="de-DE" sz="1200" dirty="0" err="1">
              <a:solidFill>
                <a:schemeClr val="tx1"/>
              </a:solidFill>
            </a:rPr>
            <a:t>Biografiebogen</a:t>
          </a:r>
          <a:r>
            <a:rPr lang="de-DE" sz="1200" dirty="0">
              <a:solidFill>
                <a:schemeClr val="tx1"/>
              </a:solidFill>
            </a:rPr>
            <a:t> bei Einzug &amp; </a:t>
          </a:r>
          <a:r>
            <a:rPr lang="de-DE" sz="1200" dirty="0" err="1">
              <a:solidFill>
                <a:schemeClr val="tx1"/>
              </a:solidFill>
            </a:rPr>
            <a:t>Biografiegepräche</a:t>
          </a:r>
          <a:r>
            <a:rPr lang="de-DE" sz="1200" dirty="0">
              <a:solidFill>
                <a:schemeClr val="tx1"/>
              </a:solidFill>
            </a:rPr>
            <a:t> mit Angehörigen</a:t>
          </a:r>
        </a:p>
        <a:p>
          <a:pPr algn="l">
            <a:spcAft>
              <a:spcPct val="35000"/>
            </a:spcAft>
          </a:pPr>
          <a:r>
            <a:rPr lang="de-DE" sz="1200" dirty="0">
              <a:solidFill>
                <a:schemeClr val="tx1"/>
              </a:solidFill>
            </a:rPr>
            <a:t>• Teamsitzungen: Biografie von Bewohnerinnen/Bewohnern mit Hilfe von Zeitstrahlarbeit</a:t>
          </a:r>
        </a:p>
      </dgm:t>
    </dgm:pt>
    <dgm:pt modelId="{C459686E-BA2C-C949-ACC4-8110BD13BAE7}" type="parTrans" cxnId="{D239263B-4305-9544-957C-D2A93843F1BA}">
      <dgm:prSet/>
      <dgm:spPr/>
      <dgm:t>
        <a:bodyPr/>
        <a:lstStyle/>
        <a:p>
          <a:endParaRPr lang="de-DE"/>
        </a:p>
      </dgm:t>
    </dgm:pt>
    <dgm:pt modelId="{27B069AD-A731-6E4F-A5B5-215BCB682878}" type="sibTrans" cxnId="{D239263B-4305-9544-957C-D2A93843F1BA}">
      <dgm:prSet/>
      <dgm:spPr/>
      <dgm:t>
        <a:bodyPr/>
        <a:lstStyle/>
        <a:p>
          <a:endParaRPr lang="de-DE"/>
        </a:p>
      </dgm:t>
    </dgm:pt>
    <dgm:pt modelId="{DA947878-5648-8C40-A51D-D7626798ED43}">
      <dgm:prSet phldrT="[Text]" custT="1"/>
      <dgm:spPr>
        <a:solidFill>
          <a:schemeClr val="bg1"/>
        </a:solidFill>
        <a:ln>
          <a:solidFill>
            <a:schemeClr val="accent1"/>
          </a:solidFill>
        </a:ln>
      </dgm:spPr>
      <dgm:t>
        <a:bodyPr lIns="288000" tIns="36000" rIns="288000" bIns="144000" anchor="t" anchorCtr="0"/>
        <a:lstStyle/>
        <a:p>
          <a:pPr algn="l">
            <a:spcAft>
              <a:spcPts val="800"/>
            </a:spcAft>
          </a:pPr>
          <a:r>
            <a:rPr lang="de-DE" sz="1600" b="1" dirty="0">
              <a:solidFill>
                <a:schemeClr val="accent1"/>
              </a:solidFill>
            </a:rPr>
            <a:t>Menschen mit vollständiger Immobilität</a:t>
          </a:r>
        </a:p>
        <a:p>
          <a:pPr algn="l">
            <a:spcAft>
              <a:spcPct val="35000"/>
            </a:spcAft>
          </a:pPr>
          <a:r>
            <a:rPr lang="de-DE" sz="1200" dirty="0">
              <a:solidFill>
                <a:schemeClr val="tx1"/>
              </a:solidFill>
            </a:rPr>
            <a:t>• Einbindung </a:t>
          </a:r>
          <a:r>
            <a:rPr lang="de-DE" sz="1200" dirty="0" err="1">
              <a:solidFill>
                <a:schemeClr val="tx1"/>
              </a:solidFill>
            </a:rPr>
            <a:t>über</a:t>
          </a:r>
          <a:r>
            <a:rPr lang="de-DE" sz="1200" dirty="0">
              <a:solidFill>
                <a:schemeClr val="tx1"/>
              </a:solidFill>
            </a:rPr>
            <a:t> erfahrene, interessierte Bewohner/-innen (Präsentation von Ergebnissen) und/oder instruierte Angehörige </a:t>
          </a:r>
          <a:br>
            <a:rPr lang="de-DE" sz="1200" dirty="0">
              <a:solidFill>
                <a:schemeClr val="tx1"/>
              </a:solidFill>
            </a:rPr>
          </a:br>
          <a:r>
            <a:rPr lang="de-DE" sz="1200" dirty="0">
              <a:solidFill>
                <a:schemeClr val="tx1"/>
              </a:solidFill>
            </a:rPr>
            <a:t>oder Ehrenamtliche</a:t>
          </a:r>
        </a:p>
      </dgm:t>
    </dgm:pt>
    <dgm:pt modelId="{969FEB97-CCDE-AB45-8140-841D58760570}" type="parTrans" cxnId="{7E954651-4999-4C41-A896-D7BB00777E98}">
      <dgm:prSet/>
      <dgm:spPr/>
      <dgm:t>
        <a:bodyPr/>
        <a:lstStyle/>
        <a:p>
          <a:endParaRPr lang="de-DE"/>
        </a:p>
      </dgm:t>
    </dgm:pt>
    <dgm:pt modelId="{9C336DB1-7E31-994B-BB43-1083007DE4E6}" type="sibTrans" cxnId="{7E954651-4999-4C41-A896-D7BB00777E98}">
      <dgm:prSet/>
      <dgm:spPr/>
      <dgm:t>
        <a:bodyPr/>
        <a:lstStyle/>
        <a:p>
          <a:endParaRPr lang="de-DE"/>
        </a:p>
      </dgm:t>
    </dgm:pt>
    <dgm:pt modelId="{9E353147-39BA-D543-ADB7-9FB2E20925EF}" type="pres">
      <dgm:prSet presAssocID="{B9A60F1C-9FBC-9C4E-A8CC-66F2DEBD12D0}" presName="diagram" presStyleCnt="0">
        <dgm:presLayoutVars>
          <dgm:chMax val="1"/>
          <dgm:dir/>
          <dgm:animLvl val="ctr"/>
          <dgm:resizeHandles val="exact"/>
        </dgm:presLayoutVars>
      </dgm:prSet>
      <dgm:spPr/>
    </dgm:pt>
    <dgm:pt modelId="{F98535A0-138D-124D-98C4-02DE6EE3FAD5}" type="pres">
      <dgm:prSet presAssocID="{B9A60F1C-9FBC-9C4E-A8CC-66F2DEBD12D0}" presName="matrix" presStyleCnt="0"/>
      <dgm:spPr/>
    </dgm:pt>
    <dgm:pt modelId="{609806D3-3530-074E-B0CA-C011E073AD17}" type="pres">
      <dgm:prSet presAssocID="{B9A60F1C-9FBC-9C4E-A8CC-66F2DEBD12D0}" presName="tile1" presStyleLbl="node1" presStyleIdx="0" presStyleCnt="4"/>
      <dgm:spPr/>
    </dgm:pt>
    <dgm:pt modelId="{355D1D0B-70EB-614A-BFF0-623F71428FEF}" type="pres">
      <dgm:prSet presAssocID="{B9A60F1C-9FBC-9C4E-A8CC-66F2DEBD12D0}" presName="tile1text" presStyleLbl="node1" presStyleIdx="0" presStyleCnt="4">
        <dgm:presLayoutVars>
          <dgm:chMax val="0"/>
          <dgm:chPref val="0"/>
          <dgm:bulletEnabled val="1"/>
        </dgm:presLayoutVars>
      </dgm:prSet>
      <dgm:spPr/>
    </dgm:pt>
    <dgm:pt modelId="{9BF80D69-9B33-8B40-9275-829D98F831D4}" type="pres">
      <dgm:prSet presAssocID="{B9A60F1C-9FBC-9C4E-A8CC-66F2DEBD12D0}" presName="tile2" presStyleLbl="node1" presStyleIdx="1" presStyleCnt="4"/>
      <dgm:spPr/>
    </dgm:pt>
    <dgm:pt modelId="{4ECBBF62-BFDC-9E4D-8462-9A4DD4042C7F}" type="pres">
      <dgm:prSet presAssocID="{B9A60F1C-9FBC-9C4E-A8CC-66F2DEBD12D0}" presName="tile2text" presStyleLbl="node1" presStyleIdx="1" presStyleCnt="4">
        <dgm:presLayoutVars>
          <dgm:chMax val="0"/>
          <dgm:chPref val="0"/>
          <dgm:bulletEnabled val="1"/>
        </dgm:presLayoutVars>
      </dgm:prSet>
      <dgm:spPr/>
    </dgm:pt>
    <dgm:pt modelId="{5F054929-EA18-4E44-B9BA-8F7FB88E858A}" type="pres">
      <dgm:prSet presAssocID="{B9A60F1C-9FBC-9C4E-A8CC-66F2DEBD12D0}" presName="tile3" presStyleLbl="node1" presStyleIdx="2" presStyleCnt="4"/>
      <dgm:spPr/>
    </dgm:pt>
    <dgm:pt modelId="{BB05D0AA-5AA3-B94C-9EE0-CA11D23AE100}" type="pres">
      <dgm:prSet presAssocID="{B9A60F1C-9FBC-9C4E-A8CC-66F2DEBD12D0}" presName="tile3text" presStyleLbl="node1" presStyleIdx="2" presStyleCnt="4">
        <dgm:presLayoutVars>
          <dgm:chMax val="0"/>
          <dgm:chPref val="0"/>
          <dgm:bulletEnabled val="1"/>
        </dgm:presLayoutVars>
      </dgm:prSet>
      <dgm:spPr/>
    </dgm:pt>
    <dgm:pt modelId="{6FC34F0A-8056-8846-AECD-C1D7542FB0A7}" type="pres">
      <dgm:prSet presAssocID="{B9A60F1C-9FBC-9C4E-A8CC-66F2DEBD12D0}" presName="tile4" presStyleLbl="node1" presStyleIdx="3" presStyleCnt="4"/>
      <dgm:spPr/>
    </dgm:pt>
    <dgm:pt modelId="{25BEA0CB-359B-E54B-AC22-697BBCCEBE89}" type="pres">
      <dgm:prSet presAssocID="{B9A60F1C-9FBC-9C4E-A8CC-66F2DEBD12D0}" presName="tile4text" presStyleLbl="node1" presStyleIdx="3" presStyleCnt="4">
        <dgm:presLayoutVars>
          <dgm:chMax val="0"/>
          <dgm:chPref val="0"/>
          <dgm:bulletEnabled val="1"/>
        </dgm:presLayoutVars>
      </dgm:prSet>
      <dgm:spPr/>
    </dgm:pt>
    <dgm:pt modelId="{D8CDC937-4B2B-1146-99B6-2ADD1702A916}" type="pres">
      <dgm:prSet presAssocID="{B9A60F1C-9FBC-9C4E-A8CC-66F2DEBD12D0}" presName="centerTile" presStyleLbl="fgShp" presStyleIdx="0" presStyleCnt="1" custScaleX="172548" custScaleY="52212" custLinFactNeighborY="9424">
        <dgm:presLayoutVars>
          <dgm:chMax val="0"/>
          <dgm:chPref val="0"/>
        </dgm:presLayoutVars>
      </dgm:prSet>
      <dgm:spPr/>
    </dgm:pt>
  </dgm:ptLst>
  <dgm:cxnLst>
    <dgm:cxn modelId="{BEAC7510-8A6A-9748-BC1C-4C5A58458406}" type="presOf" srcId="{DA947878-5648-8C40-A51D-D7626798ED43}" destId="{25BEA0CB-359B-E54B-AC22-697BBCCEBE89}" srcOrd="1" destOrd="0" presId="urn:microsoft.com/office/officeart/2005/8/layout/matrix1"/>
    <dgm:cxn modelId="{93A5B027-1FF4-DA48-93D0-BEA13117A705}" type="presOf" srcId="{B9A60F1C-9FBC-9C4E-A8CC-66F2DEBD12D0}" destId="{9E353147-39BA-D543-ADB7-9FB2E20925EF}" srcOrd="0" destOrd="0" presId="urn:microsoft.com/office/officeart/2005/8/layout/matrix1"/>
    <dgm:cxn modelId="{D239263B-4305-9544-957C-D2A93843F1BA}" srcId="{67F1F92E-0371-D542-8F31-32854DFCFBD1}" destId="{B70370D4-1091-A84E-B0A7-33C2F24B925B}" srcOrd="2" destOrd="0" parTransId="{C459686E-BA2C-C949-ACC4-8110BD13BAE7}" sibTransId="{27B069AD-A731-6E4F-A5B5-215BCB682878}"/>
    <dgm:cxn modelId="{331F143C-DB5F-5A43-B763-EAC39F3A543E}" type="presOf" srcId="{67F1F92E-0371-D542-8F31-32854DFCFBD1}" destId="{D8CDC937-4B2B-1146-99B6-2ADD1702A916}" srcOrd="0" destOrd="0" presId="urn:microsoft.com/office/officeart/2005/8/layout/matrix1"/>
    <dgm:cxn modelId="{1FB25F43-CF93-6B43-A954-5E936A2DE8CB}" type="presOf" srcId="{BF3DA91C-131E-5B4B-9C0E-82A0004C2C04}" destId="{609806D3-3530-074E-B0CA-C011E073AD17}" srcOrd="0" destOrd="0" presId="urn:microsoft.com/office/officeart/2005/8/layout/matrix1"/>
    <dgm:cxn modelId="{F57E1146-09B8-AD43-91FA-BAB6656850A7}" type="presOf" srcId="{B70370D4-1091-A84E-B0A7-33C2F24B925B}" destId="{BB05D0AA-5AA3-B94C-9EE0-CA11D23AE100}" srcOrd="1" destOrd="0" presId="urn:microsoft.com/office/officeart/2005/8/layout/matrix1"/>
    <dgm:cxn modelId="{BA8A9C4B-8D8C-5146-8DF1-EBA24B9E3C87}" type="presOf" srcId="{B7FA3BBB-AC94-2A4E-8D17-3B255F94166B}" destId="{9BF80D69-9B33-8B40-9275-829D98F831D4}" srcOrd="0" destOrd="0" presId="urn:microsoft.com/office/officeart/2005/8/layout/matrix1"/>
    <dgm:cxn modelId="{7E954651-4999-4C41-A896-D7BB00777E98}" srcId="{67F1F92E-0371-D542-8F31-32854DFCFBD1}" destId="{DA947878-5648-8C40-A51D-D7626798ED43}" srcOrd="3" destOrd="0" parTransId="{969FEB97-CCDE-AB45-8140-841D58760570}" sibTransId="{9C336DB1-7E31-994B-BB43-1083007DE4E6}"/>
    <dgm:cxn modelId="{72725F7D-1E77-C24C-8771-AFBBBC0480B5}" type="presOf" srcId="{DA947878-5648-8C40-A51D-D7626798ED43}" destId="{6FC34F0A-8056-8846-AECD-C1D7542FB0A7}" srcOrd="0" destOrd="0" presId="urn:microsoft.com/office/officeart/2005/8/layout/matrix1"/>
    <dgm:cxn modelId="{F58408C4-E287-E34D-9760-04C5B6104227}" type="presOf" srcId="{BF3DA91C-131E-5B4B-9C0E-82A0004C2C04}" destId="{355D1D0B-70EB-614A-BFF0-623F71428FEF}" srcOrd="1" destOrd="0" presId="urn:microsoft.com/office/officeart/2005/8/layout/matrix1"/>
    <dgm:cxn modelId="{21ED2ACC-A07B-AF46-A05B-7244380C6AE0}" srcId="{67F1F92E-0371-D542-8F31-32854DFCFBD1}" destId="{B7FA3BBB-AC94-2A4E-8D17-3B255F94166B}" srcOrd="1" destOrd="0" parTransId="{FC660509-9B2C-304B-A76E-31404BDAAA20}" sibTransId="{66FCE28D-5472-5C49-8BEC-0AC832993E5B}"/>
    <dgm:cxn modelId="{2C6F7FDB-689A-504A-9683-364C2AAB4AF9}" type="presOf" srcId="{B70370D4-1091-A84E-B0A7-33C2F24B925B}" destId="{5F054929-EA18-4E44-B9BA-8F7FB88E858A}" srcOrd="0" destOrd="0" presId="urn:microsoft.com/office/officeart/2005/8/layout/matrix1"/>
    <dgm:cxn modelId="{2B5D74DC-8871-2245-AF06-523C61EAC5B8}" type="presOf" srcId="{B7FA3BBB-AC94-2A4E-8D17-3B255F94166B}" destId="{4ECBBF62-BFDC-9E4D-8462-9A4DD4042C7F}" srcOrd="1" destOrd="0" presId="urn:microsoft.com/office/officeart/2005/8/layout/matrix1"/>
    <dgm:cxn modelId="{91FBE0E3-AEE7-3C44-8978-F00FE6180734}" srcId="{B9A60F1C-9FBC-9C4E-A8CC-66F2DEBD12D0}" destId="{67F1F92E-0371-D542-8F31-32854DFCFBD1}" srcOrd="0" destOrd="0" parTransId="{D6ABD538-B651-D042-960C-8AF946D6B73C}" sibTransId="{26FE80A5-C97A-5349-9086-35F78DAC68F5}"/>
    <dgm:cxn modelId="{3C69F1FB-95E9-EB43-9375-98199BE3278D}" srcId="{67F1F92E-0371-D542-8F31-32854DFCFBD1}" destId="{BF3DA91C-131E-5B4B-9C0E-82A0004C2C04}" srcOrd="0" destOrd="0" parTransId="{B0DDF717-D009-E449-A364-92D31F849983}" sibTransId="{D71FAB77-C61E-2A48-8F75-8FD75DE230AD}"/>
    <dgm:cxn modelId="{D0576C77-4578-6F4D-9F1F-8F3C34BABC16}" type="presParOf" srcId="{9E353147-39BA-D543-ADB7-9FB2E20925EF}" destId="{F98535A0-138D-124D-98C4-02DE6EE3FAD5}" srcOrd="0" destOrd="0" presId="urn:microsoft.com/office/officeart/2005/8/layout/matrix1"/>
    <dgm:cxn modelId="{C00CD438-F083-6848-B8AD-C8DB6E42B4E6}" type="presParOf" srcId="{F98535A0-138D-124D-98C4-02DE6EE3FAD5}" destId="{609806D3-3530-074E-B0CA-C011E073AD17}" srcOrd="0" destOrd="0" presId="urn:microsoft.com/office/officeart/2005/8/layout/matrix1"/>
    <dgm:cxn modelId="{37E545AE-E70A-D54A-AA1B-C4B654348529}" type="presParOf" srcId="{F98535A0-138D-124D-98C4-02DE6EE3FAD5}" destId="{355D1D0B-70EB-614A-BFF0-623F71428FEF}" srcOrd="1" destOrd="0" presId="urn:microsoft.com/office/officeart/2005/8/layout/matrix1"/>
    <dgm:cxn modelId="{3139601E-A9A7-E341-95A0-07B1BA4D8B8E}" type="presParOf" srcId="{F98535A0-138D-124D-98C4-02DE6EE3FAD5}" destId="{9BF80D69-9B33-8B40-9275-829D98F831D4}" srcOrd="2" destOrd="0" presId="urn:microsoft.com/office/officeart/2005/8/layout/matrix1"/>
    <dgm:cxn modelId="{03BE9843-A7C2-1F4D-8711-0E0F5BD65F7A}" type="presParOf" srcId="{F98535A0-138D-124D-98C4-02DE6EE3FAD5}" destId="{4ECBBF62-BFDC-9E4D-8462-9A4DD4042C7F}" srcOrd="3" destOrd="0" presId="urn:microsoft.com/office/officeart/2005/8/layout/matrix1"/>
    <dgm:cxn modelId="{6CD4CC12-6B92-6644-8C24-4D586A1BA1AE}" type="presParOf" srcId="{F98535A0-138D-124D-98C4-02DE6EE3FAD5}" destId="{5F054929-EA18-4E44-B9BA-8F7FB88E858A}" srcOrd="4" destOrd="0" presId="urn:microsoft.com/office/officeart/2005/8/layout/matrix1"/>
    <dgm:cxn modelId="{9E4ADD0C-BC44-4549-9AAE-434A1B9B6A93}" type="presParOf" srcId="{F98535A0-138D-124D-98C4-02DE6EE3FAD5}" destId="{BB05D0AA-5AA3-B94C-9EE0-CA11D23AE100}" srcOrd="5" destOrd="0" presId="urn:microsoft.com/office/officeart/2005/8/layout/matrix1"/>
    <dgm:cxn modelId="{33A9CD01-C3B4-C24B-87E3-3F9E60DB9448}" type="presParOf" srcId="{F98535A0-138D-124D-98C4-02DE6EE3FAD5}" destId="{6FC34F0A-8056-8846-AECD-C1D7542FB0A7}" srcOrd="6" destOrd="0" presId="urn:microsoft.com/office/officeart/2005/8/layout/matrix1"/>
    <dgm:cxn modelId="{6178727F-8ECC-9A45-B1F9-E05CD44E4B81}" type="presParOf" srcId="{F98535A0-138D-124D-98C4-02DE6EE3FAD5}" destId="{25BEA0CB-359B-E54B-AC22-697BBCCEBE89}" srcOrd="7" destOrd="0" presId="urn:microsoft.com/office/officeart/2005/8/layout/matrix1"/>
    <dgm:cxn modelId="{AD2D9152-EB00-CB4C-A4D9-4DB8C8558269}" type="presParOf" srcId="{9E353147-39BA-D543-ADB7-9FB2E20925EF}" destId="{D8CDC937-4B2B-1146-99B6-2ADD1702A916}"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67B40C-3A00-634E-8F95-F2091DDCE67B}">
      <dsp:nvSpPr>
        <dsp:cNvPr id="0" name=""/>
        <dsp:cNvSpPr/>
      </dsp:nvSpPr>
      <dsp:spPr>
        <a:xfrm>
          <a:off x="538956" y="0"/>
          <a:ext cx="3960812" cy="3960812"/>
        </a:xfrm>
        <a:prstGeom prst="ellipse">
          <a:avLst/>
        </a:prstGeom>
        <a:solidFill>
          <a:schemeClr val="accent4"/>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24000" rIns="0" bIns="36000" numCol="1" spcCol="1270" anchor="ctr" anchorCtr="0">
          <a:noAutofit/>
        </a:bodyPr>
        <a:lstStyle/>
        <a:p>
          <a:pPr marL="0" lvl="0" indent="0" algn="ctr" defTabSz="711200">
            <a:lnSpc>
              <a:spcPct val="90000"/>
            </a:lnSpc>
            <a:spcBef>
              <a:spcPct val="0"/>
            </a:spcBef>
            <a:spcAft>
              <a:spcPts val="100"/>
            </a:spcAft>
            <a:buNone/>
          </a:pPr>
          <a:r>
            <a:rPr lang="de-DE" sz="1600" b="1" kern="1200" dirty="0">
              <a:solidFill>
                <a:schemeClr val="accent1"/>
              </a:solidFill>
            </a:rPr>
            <a:t>Erinnerungsarbeit</a:t>
          </a:r>
        </a:p>
        <a:p>
          <a:pPr marL="0" lvl="0" indent="0" algn="ctr" defTabSz="711200">
            <a:lnSpc>
              <a:spcPct val="90000"/>
            </a:lnSpc>
            <a:spcBef>
              <a:spcPct val="0"/>
            </a:spcBef>
            <a:spcAft>
              <a:spcPts val="100"/>
            </a:spcAft>
            <a:buNone/>
          </a:pPr>
          <a:r>
            <a:rPr lang="de-DE" sz="1400" kern="1200" dirty="0">
              <a:solidFill>
                <a:schemeClr val="tx1"/>
              </a:solidFill>
            </a:rPr>
            <a:t>&gt; allgemeines</a:t>
          </a:r>
          <a:br>
            <a:rPr lang="de-DE" sz="1400" kern="1200" dirty="0">
              <a:solidFill>
                <a:schemeClr val="tx1"/>
              </a:solidFill>
            </a:rPr>
          </a:br>
          <a:r>
            <a:rPr lang="de-DE" sz="1400" kern="1200" dirty="0">
              <a:solidFill>
                <a:schemeClr val="tx1"/>
              </a:solidFill>
            </a:rPr>
            <a:t>Erinnern vergangener</a:t>
          </a:r>
          <a:br>
            <a:rPr lang="de-DE" sz="1400" kern="1200" dirty="0">
              <a:solidFill>
                <a:schemeClr val="tx1"/>
              </a:solidFill>
            </a:rPr>
          </a:br>
          <a:r>
            <a:rPr lang="de-DE" sz="1400" kern="1200" dirty="0">
              <a:solidFill>
                <a:schemeClr val="tx1"/>
              </a:solidFill>
            </a:rPr>
            <a:t>Prozesse</a:t>
          </a:r>
        </a:p>
      </dsp:txBody>
      <dsp:txXfrm>
        <a:off x="1479649" y="297060"/>
        <a:ext cx="2079426" cy="673338"/>
      </dsp:txXfrm>
    </dsp:sp>
    <dsp:sp modelId="{DA3783B2-6B60-8B40-9142-84299D0CC68D}">
      <dsp:nvSpPr>
        <dsp:cNvPr id="0" name=""/>
        <dsp:cNvSpPr/>
      </dsp:nvSpPr>
      <dsp:spPr>
        <a:xfrm>
          <a:off x="1182098" y="1359568"/>
          <a:ext cx="2674528" cy="2601243"/>
        </a:xfrm>
        <a:prstGeom prst="ellipse">
          <a:avLst/>
        </a:prstGeom>
        <a:solidFill>
          <a:schemeClr val="accen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6000" rIns="0" bIns="108000" numCol="1" spcCol="1270" anchor="ctr" anchorCtr="0">
          <a:noAutofit/>
        </a:bodyPr>
        <a:lstStyle/>
        <a:p>
          <a:pPr marL="0" lvl="0" indent="0" algn="ctr" defTabSz="711200">
            <a:lnSpc>
              <a:spcPct val="90000"/>
            </a:lnSpc>
            <a:spcBef>
              <a:spcPct val="0"/>
            </a:spcBef>
            <a:spcAft>
              <a:spcPts val="100"/>
            </a:spcAft>
            <a:buNone/>
          </a:pPr>
          <a:r>
            <a:rPr lang="de-DE" sz="1600" b="1" kern="1200" dirty="0" err="1"/>
            <a:t>Biografiearbeit</a:t>
          </a:r>
          <a:r>
            <a:rPr lang="de-DE" sz="1600" kern="1200" dirty="0"/>
            <a:t> </a:t>
          </a:r>
        </a:p>
        <a:p>
          <a:pPr marL="0" lvl="0" indent="0" algn="ctr" defTabSz="711200">
            <a:lnSpc>
              <a:spcPct val="90000"/>
            </a:lnSpc>
            <a:spcBef>
              <a:spcPct val="0"/>
            </a:spcBef>
            <a:spcAft>
              <a:spcPts val="100"/>
            </a:spcAft>
            <a:buNone/>
          </a:pPr>
          <a:r>
            <a:rPr lang="de-DE" sz="1400" kern="1200" dirty="0"/>
            <a:t>&gt; spezifisches</a:t>
          </a:r>
          <a:br>
            <a:rPr lang="de-DE" sz="1400" kern="1200" dirty="0"/>
          </a:br>
          <a:r>
            <a:rPr lang="de-DE" sz="1400" kern="1200" dirty="0"/>
            <a:t>Betrachten der eigenen</a:t>
          </a:r>
          <a:br>
            <a:rPr lang="de-DE" sz="1400" kern="1200" dirty="0"/>
          </a:br>
          <a:r>
            <a:rPr lang="de-DE" sz="1400" kern="1200" dirty="0"/>
            <a:t>Lebensbiografie</a:t>
          </a:r>
        </a:p>
      </dsp:txBody>
      <dsp:txXfrm>
        <a:off x="1573773" y="2009879"/>
        <a:ext cx="1891177" cy="13006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8D2891-D14B-7045-B767-320EA87F19B5}">
      <dsp:nvSpPr>
        <dsp:cNvPr id="0" name=""/>
        <dsp:cNvSpPr/>
      </dsp:nvSpPr>
      <dsp:spPr>
        <a:xfrm>
          <a:off x="2672477" y="1980406"/>
          <a:ext cx="492711" cy="1140793"/>
        </a:xfrm>
        <a:custGeom>
          <a:avLst/>
          <a:gdLst/>
          <a:ahLst/>
          <a:cxnLst/>
          <a:rect l="0" t="0" r="0" b="0"/>
          <a:pathLst>
            <a:path>
              <a:moveTo>
                <a:pt x="0" y="0"/>
              </a:moveTo>
              <a:lnTo>
                <a:pt x="246355" y="0"/>
              </a:lnTo>
              <a:lnTo>
                <a:pt x="246355" y="1140793"/>
              </a:lnTo>
              <a:lnTo>
                <a:pt x="492711" y="1140793"/>
              </a:lnTo>
            </a:path>
          </a:pathLst>
        </a:custGeom>
        <a:noFill/>
        <a:ln w="25400" cap="flat" cmpd="sng" algn="ctr">
          <a:solidFill>
            <a:schemeClr val="accent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de-DE" sz="500" kern="1200"/>
        </a:p>
      </dsp:txBody>
      <dsp:txXfrm>
        <a:off x="2887767" y="2519736"/>
        <a:ext cx="62132" cy="62132"/>
      </dsp:txXfrm>
    </dsp:sp>
    <dsp:sp modelId="{814EF22A-F76C-D04B-BB67-3B86F32992C6}">
      <dsp:nvSpPr>
        <dsp:cNvPr id="0" name=""/>
        <dsp:cNvSpPr/>
      </dsp:nvSpPr>
      <dsp:spPr>
        <a:xfrm>
          <a:off x="2672477" y="1934686"/>
          <a:ext cx="492711" cy="91440"/>
        </a:xfrm>
        <a:custGeom>
          <a:avLst/>
          <a:gdLst/>
          <a:ahLst/>
          <a:cxnLst/>
          <a:rect l="0" t="0" r="0" b="0"/>
          <a:pathLst>
            <a:path>
              <a:moveTo>
                <a:pt x="0" y="45720"/>
              </a:moveTo>
              <a:lnTo>
                <a:pt x="492711" y="45720"/>
              </a:lnTo>
            </a:path>
          </a:pathLst>
        </a:custGeom>
        <a:noFill/>
        <a:ln w="25400" cap="flat" cmpd="sng" algn="ctr">
          <a:solidFill>
            <a:schemeClr val="accent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de-DE" sz="500" kern="1200"/>
        </a:p>
      </dsp:txBody>
      <dsp:txXfrm>
        <a:off x="2906515" y="1968088"/>
        <a:ext cx="24635" cy="24635"/>
      </dsp:txXfrm>
    </dsp:sp>
    <dsp:sp modelId="{87552EE9-20D0-3848-BDB3-EC7B0F724FE9}">
      <dsp:nvSpPr>
        <dsp:cNvPr id="0" name=""/>
        <dsp:cNvSpPr/>
      </dsp:nvSpPr>
      <dsp:spPr>
        <a:xfrm>
          <a:off x="2672477" y="839612"/>
          <a:ext cx="492711" cy="1140793"/>
        </a:xfrm>
        <a:custGeom>
          <a:avLst/>
          <a:gdLst/>
          <a:ahLst/>
          <a:cxnLst/>
          <a:rect l="0" t="0" r="0" b="0"/>
          <a:pathLst>
            <a:path>
              <a:moveTo>
                <a:pt x="0" y="1140793"/>
              </a:moveTo>
              <a:lnTo>
                <a:pt x="246355" y="1140793"/>
              </a:lnTo>
              <a:lnTo>
                <a:pt x="246355" y="0"/>
              </a:lnTo>
              <a:lnTo>
                <a:pt x="492711" y="0"/>
              </a:lnTo>
            </a:path>
          </a:pathLst>
        </a:custGeom>
        <a:noFill/>
        <a:ln w="25400" cap="flat" cmpd="sng" algn="ctr">
          <a:solidFill>
            <a:schemeClr val="accent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de-DE" sz="500" kern="1200"/>
        </a:p>
      </dsp:txBody>
      <dsp:txXfrm>
        <a:off x="2887767" y="1378943"/>
        <a:ext cx="62132" cy="62132"/>
      </dsp:txXfrm>
    </dsp:sp>
    <dsp:sp modelId="{3279F6F0-1121-DF45-BD7F-5536131A07E7}">
      <dsp:nvSpPr>
        <dsp:cNvPr id="0" name=""/>
        <dsp:cNvSpPr/>
      </dsp:nvSpPr>
      <dsp:spPr>
        <a:xfrm rot="16200000">
          <a:off x="320395" y="1604863"/>
          <a:ext cx="3953079" cy="751085"/>
        </a:xfrm>
        <a:prstGeom prst="rect">
          <a:avLst/>
        </a:prstGeom>
        <a:solidFill>
          <a:schemeClr val="accent4"/>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de-DE" sz="3600" b="1" kern="1200" spc="180" baseline="0" dirty="0" err="1">
              <a:solidFill>
                <a:schemeClr val="accent1"/>
              </a:solidFill>
            </a:rPr>
            <a:t>Biografiearbeit</a:t>
          </a:r>
          <a:endParaRPr lang="de-DE" sz="3600" b="1" kern="1200" spc="180" baseline="0" dirty="0">
            <a:solidFill>
              <a:schemeClr val="accent1"/>
            </a:solidFill>
          </a:endParaRPr>
        </a:p>
      </dsp:txBody>
      <dsp:txXfrm>
        <a:off x="320395" y="1604863"/>
        <a:ext cx="3953079" cy="751085"/>
      </dsp:txXfrm>
    </dsp:sp>
    <dsp:sp modelId="{C49B6B31-3DFC-FC41-9FB2-4C2C4F88FF44}">
      <dsp:nvSpPr>
        <dsp:cNvPr id="0" name=""/>
        <dsp:cNvSpPr/>
      </dsp:nvSpPr>
      <dsp:spPr>
        <a:xfrm>
          <a:off x="3165189" y="363101"/>
          <a:ext cx="4525730" cy="953021"/>
        </a:xfrm>
        <a:prstGeom prst="rect">
          <a:avLst/>
        </a:prstGeom>
        <a:solidFill>
          <a:schemeClr val="bg1"/>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tx1"/>
              </a:solidFill>
            </a:rPr>
            <a:t>Einfache Reminiszenz </a:t>
          </a:r>
        </a:p>
        <a:p>
          <a:pPr marL="0" lvl="0" indent="0" algn="ctr" defTabSz="533400">
            <a:lnSpc>
              <a:spcPct val="90000"/>
            </a:lnSpc>
            <a:spcBef>
              <a:spcPct val="0"/>
            </a:spcBef>
            <a:spcAft>
              <a:spcPct val="35000"/>
            </a:spcAft>
            <a:buNone/>
          </a:pPr>
          <a:r>
            <a:rPr lang="de-DE" sz="1200" kern="1200" dirty="0">
              <a:solidFill>
                <a:schemeClr val="tx1"/>
              </a:solidFill>
            </a:rPr>
            <a:t>Unstrukturierte Erzählung vergangener Erfahrungen</a:t>
          </a:r>
        </a:p>
      </dsp:txBody>
      <dsp:txXfrm>
        <a:off x="3165189" y="363101"/>
        <a:ext cx="4525730" cy="953021"/>
      </dsp:txXfrm>
    </dsp:sp>
    <dsp:sp modelId="{839BCFD8-1B09-7B40-8D97-3E2DACE015D0}">
      <dsp:nvSpPr>
        <dsp:cNvPr id="0" name=""/>
        <dsp:cNvSpPr/>
      </dsp:nvSpPr>
      <dsp:spPr>
        <a:xfrm>
          <a:off x="3165189" y="1503895"/>
          <a:ext cx="4525730" cy="953021"/>
        </a:xfrm>
        <a:prstGeom prst="rect">
          <a:avLst/>
        </a:prstGeom>
        <a:solidFill>
          <a:schemeClr val="bg1"/>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e-DE" sz="1200" b="1" kern="1200" dirty="0" err="1">
              <a:solidFill>
                <a:schemeClr val="tx1"/>
              </a:solidFill>
            </a:rPr>
            <a:t>Lebensrückblickintervention</a:t>
          </a:r>
          <a:r>
            <a:rPr lang="de-DE" sz="1200" b="1" kern="1200" dirty="0">
              <a:solidFill>
                <a:schemeClr val="tx1"/>
              </a:solidFill>
            </a:rPr>
            <a:t> </a:t>
          </a:r>
        </a:p>
        <a:p>
          <a:pPr marL="0" lvl="0" indent="0" algn="ctr" defTabSz="533400">
            <a:lnSpc>
              <a:spcPct val="90000"/>
            </a:lnSpc>
            <a:spcBef>
              <a:spcPct val="0"/>
            </a:spcBef>
            <a:spcAft>
              <a:spcPct val="35000"/>
            </a:spcAft>
            <a:buNone/>
          </a:pPr>
          <a:r>
            <a:rPr lang="de-DE" sz="1200" kern="1200" dirty="0">
              <a:solidFill>
                <a:schemeClr val="tx1"/>
              </a:solidFill>
            </a:rPr>
            <a:t>Evaluation der Lebensereignisse mit dem Ziel der </a:t>
          </a:r>
          <a:br>
            <a:rPr lang="de-DE" sz="1200" kern="1200" dirty="0">
              <a:solidFill>
                <a:schemeClr val="tx1"/>
              </a:solidFill>
            </a:rPr>
          </a:br>
          <a:r>
            <a:rPr lang="de-DE" sz="1200" kern="1200" dirty="0">
              <a:solidFill>
                <a:schemeClr val="tx1"/>
              </a:solidFill>
            </a:rPr>
            <a:t>Reintegration positiver und negativer Erfahrungen</a:t>
          </a:r>
        </a:p>
      </dsp:txBody>
      <dsp:txXfrm>
        <a:off x="3165189" y="1503895"/>
        <a:ext cx="4525730" cy="953021"/>
      </dsp:txXfrm>
    </dsp:sp>
    <dsp:sp modelId="{0002B416-F59A-3E45-99E9-7A493B1A45B7}">
      <dsp:nvSpPr>
        <dsp:cNvPr id="0" name=""/>
        <dsp:cNvSpPr/>
      </dsp:nvSpPr>
      <dsp:spPr>
        <a:xfrm>
          <a:off x="3165189" y="2644688"/>
          <a:ext cx="4525730" cy="953021"/>
        </a:xfrm>
        <a:prstGeom prst="rect">
          <a:avLst/>
        </a:prstGeom>
        <a:solidFill>
          <a:schemeClr val="bg1"/>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de-DE" sz="1200" b="1" kern="1200" dirty="0" err="1">
              <a:solidFill>
                <a:schemeClr val="tx1"/>
              </a:solidFill>
            </a:rPr>
            <a:t>Lebensrückblicktherapie</a:t>
          </a:r>
          <a:r>
            <a:rPr lang="de-DE" sz="1200" b="1" kern="1200" dirty="0">
              <a:solidFill>
                <a:schemeClr val="tx1"/>
              </a:solidFill>
            </a:rPr>
            <a:t> </a:t>
          </a:r>
        </a:p>
        <a:p>
          <a:pPr marL="0" lvl="0" indent="0" algn="ctr" defTabSz="533400">
            <a:lnSpc>
              <a:spcPct val="90000"/>
            </a:lnSpc>
            <a:spcBef>
              <a:spcPct val="0"/>
            </a:spcBef>
            <a:spcAft>
              <a:spcPct val="35000"/>
            </a:spcAft>
            <a:buNone/>
          </a:pPr>
          <a:r>
            <a:rPr lang="de-DE" sz="1200" kern="1200" dirty="0">
              <a:solidFill>
                <a:schemeClr val="tx1"/>
              </a:solidFill>
            </a:rPr>
            <a:t>Erkundung einer möglichen kausalen Erklärung </a:t>
          </a:r>
          <a:r>
            <a:rPr lang="de-DE" sz="1200" kern="1200" dirty="0" err="1">
              <a:solidFill>
                <a:schemeClr val="tx1"/>
              </a:solidFill>
            </a:rPr>
            <a:t>für</a:t>
          </a:r>
          <a:r>
            <a:rPr lang="de-DE" sz="1200" kern="1200" dirty="0">
              <a:solidFill>
                <a:schemeClr val="tx1"/>
              </a:solidFill>
            </a:rPr>
            <a:t> die gegen-</a:t>
          </a:r>
          <a:br>
            <a:rPr lang="de-DE" sz="1200" kern="1200" dirty="0">
              <a:solidFill>
                <a:schemeClr val="tx1"/>
              </a:solidFill>
            </a:rPr>
          </a:br>
          <a:r>
            <a:rPr lang="de-DE" sz="1200" kern="1200" dirty="0" err="1">
              <a:solidFill>
                <a:schemeClr val="tx1"/>
              </a:solidFill>
            </a:rPr>
            <a:t>wärtige</a:t>
          </a:r>
          <a:r>
            <a:rPr lang="de-DE" sz="1200" kern="1200" dirty="0">
              <a:solidFill>
                <a:schemeClr val="tx1"/>
              </a:solidFill>
            </a:rPr>
            <a:t> psychische Verfassung bzw. Erkrankung</a:t>
          </a:r>
        </a:p>
      </dsp:txBody>
      <dsp:txXfrm>
        <a:off x="3165189" y="2644688"/>
        <a:ext cx="4525730" cy="9530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9806D3-3530-074E-B0CA-C011E073AD17}">
      <dsp:nvSpPr>
        <dsp:cNvPr id="0" name=""/>
        <dsp:cNvSpPr/>
      </dsp:nvSpPr>
      <dsp:spPr>
        <a:xfrm rot="16200000">
          <a:off x="1412875" y="-1412875"/>
          <a:ext cx="1980406" cy="4806156"/>
        </a:xfrm>
        <a:prstGeom prst="round1Rect">
          <a:avLst/>
        </a:prstGeom>
        <a:solidFill>
          <a:schemeClr val="bg1"/>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8000" tIns="108000" rIns="288000" bIns="144000" numCol="1" spcCol="1270" anchor="t" anchorCtr="0">
          <a:noAutofit/>
        </a:bodyPr>
        <a:lstStyle/>
        <a:p>
          <a:pPr marL="0" lvl="0" indent="0" algn="l" defTabSz="711200">
            <a:lnSpc>
              <a:spcPct val="90000"/>
            </a:lnSpc>
            <a:spcBef>
              <a:spcPct val="0"/>
            </a:spcBef>
            <a:spcAft>
              <a:spcPts val="500"/>
            </a:spcAft>
            <a:buFont typeface="Arial" panose="020B0604020202020204" pitchFamily="34" charset="0"/>
            <a:buNone/>
          </a:pPr>
          <a:r>
            <a:rPr lang="de-DE" sz="1600" b="1" kern="1200" dirty="0">
              <a:solidFill>
                <a:schemeClr val="accent1"/>
              </a:solidFill>
            </a:rPr>
            <a:t>Einrichtungsalltag</a:t>
          </a:r>
        </a:p>
        <a:p>
          <a:pPr marL="0" lvl="0" indent="0" algn="l" defTabSz="711200">
            <a:lnSpc>
              <a:spcPct val="90000"/>
            </a:lnSpc>
            <a:spcBef>
              <a:spcPct val="0"/>
            </a:spcBef>
            <a:spcAft>
              <a:spcPts val="300"/>
            </a:spcAft>
            <a:buFont typeface="Courier New" panose="02070309020205020404" pitchFamily="49" charset="0"/>
            <a:buNone/>
          </a:pPr>
          <a:r>
            <a:rPr lang="de-DE" sz="1200" kern="1200" dirty="0">
              <a:solidFill>
                <a:schemeClr val="tx1"/>
              </a:solidFill>
            </a:rPr>
            <a:t>• Pflanzen von Lebensbäumen</a:t>
          </a:r>
        </a:p>
        <a:p>
          <a:pPr marL="0" lvl="0" indent="0" algn="l" defTabSz="711200">
            <a:lnSpc>
              <a:spcPct val="90000"/>
            </a:lnSpc>
            <a:spcBef>
              <a:spcPct val="0"/>
            </a:spcBef>
            <a:spcAft>
              <a:spcPts val="300"/>
            </a:spcAft>
            <a:buFont typeface="Courier New" panose="02070309020205020404" pitchFamily="49" charset="0"/>
            <a:buNone/>
          </a:pPr>
          <a:r>
            <a:rPr lang="de-DE" sz="1200" kern="1200" dirty="0">
              <a:solidFill>
                <a:schemeClr val="tx1"/>
              </a:solidFill>
            </a:rPr>
            <a:t>• Aufstellen eines Lebensbaums in der Einrichtung </a:t>
          </a:r>
          <a:r>
            <a:rPr lang="de-DE" sz="1200" kern="1200" dirty="0" err="1">
              <a:solidFill>
                <a:schemeClr val="tx1"/>
              </a:solidFill>
            </a:rPr>
            <a:t>für</a:t>
          </a:r>
          <a:r>
            <a:rPr lang="de-DE" sz="1200" kern="1200" dirty="0">
              <a:solidFill>
                <a:schemeClr val="tx1"/>
              </a:solidFill>
            </a:rPr>
            <a:t> Bewohnerinnen/Bewohner und Besucherinnen/Besucher</a:t>
          </a:r>
        </a:p>
        <a:p>
          <a:pPr marL="0" lvl="0" indent="0" algn="l" defTabSz="711200">
            <a:lnSpc>
              <a:spcPct val="90000"/>
            </a:lnSpc>
            <a:spcBef>
              <a:spcPct val="0"/>
            </a:spcBef>
            <a:spcAft>
              <a:spcPts val="300"/>
            </a:spcAft>
            <a:buFont typeface="Courier New" panose="02070309020205020404" pitchFamily="49" charset="0"/>
            <a:buNone/>
          </a:pPr>
          <a:r>
            <a:rPr lang="de-DE" sz="1200" kern="1200" dirty="0">
              <a:solidFill>
                <a:schemeClr val="tx1"/>
              </a:solidFill>
            </a:rPr>
            <a:t>• Aufhängen des eigenen Lebensbaums im Zimmer</a:t>
          </a:r>
        </a:p>
        <a:p>
          <a:pPr marL="0" lvl="0" indent="0" algn="l" defTabSz="711200">
            <a:lnSpc>
              <a:spcPct val="90000"/>
            </a:lnSpc>
            <a:spcBef>
              <a:spcPct val="0"/>
            </a:spcBef>
            <a:spcAft>
              <a:spcPts val="300"/>
            </a:spcAft>
            <a:buFont typeface="Courier New" panose="02070309020205020404" pitchFamily="49" charset="0"/>
            <a:buNone/>
          </a:pPr>
          <a:r>
            <a:rPr lang="de-DE" sz="1200" kern="1200" dirty="0">
              <a:solidFill>
                <a:schemeClr val="tx1"/>
              </a:solidFill>
            </a:rPr>
            <a:t>• </a:t>
          </a:r>
          <a:r>
            <a:rPr lang="de-DE" sz="1200" kern="1200" dirty="0" err="1">
              <a:solidFill>
                <a:schemeClr val="tx1"/>
              </a:solidFill>
            </a:rPr>
            <a:t>Sinnesgestützte</a:t>
          </a:r>
          <a:r>
            <a:rPr lang="de-DE" sz="1200" kern="1200" dirty="0">
              <a:solidFill>
                <a:schemeClr val="tx1"/>
              </a:solidFill>
            </a:rPr>
            <a:t> Erfahrungen in den öffentlichen Räumen</a:t>
          </a:r>
        </a:p>
        <a:p>
          <a:pPr marL="0" lvl="0" indent="0" algn="l" defTabSz="711200">
            <a:lnSpc>
              <a:spcPct val="90000"/>
            </a:lnSpc>
            <a:spcBef>
              <a:spcPct val="0"/>
            </a:spcBef>
            <a:spcAft>
              <a:spcPts val="300"/>
            </a:spcAft>
            <a:buFont typeface="Courier New" panose="02070309020205020404" pitchFamily="49" charset="0"/>
            <a:buNone/>
          </a:pPr>
          <a:r>
            <a:rPr lang="de-DE" sz="1200" kern="1200" dirty="0">
              <a:solidFill>
                <a:schemeClr val="tx1"/>
              </a:solidFill>
            </a:rPr>
            <a:t>• Einbezug des Quartiers </a:t>
          </a:r>
          <a:r>
            <a:rPr lang="de-DE" sz="1200" kern="1200" dirty="0" err="1">
              <a:solidFill>
                <a:schemeClr val="tx1"/>
              </a:solidFill>
            </a:rPr>
            <a:t>für</a:t>
          </a:r>
          <a:r>
            <a:rPr lang="de-DE" sz="1200" kern="1200" dirty="0">
              <a:solidFill>
                <a:schemeClr val="tx1"/>
              </a:solidFill>
            </a:rPr>
            <a:t> Ausstellungen in der Einrichtung – thematische </a:t>
          </a:r>
          <a:r>
            <a:rPr lang="de-DE" sz="1200" kern="1200" dirty="0" err="1">
              <a:solidFill>
                <a:schemeClr val="tx1"/>
              </a:solidFill>
            </a:rPr>
            <a:t>Führungen</a:t>
          </a:r>
          <a:r>
            <a:rPr lang="de-DE" sz="1200" kern="1200" dirty="0">
              <a:solidFill>
                <a:schemeClr val="tx1"/>
              </a:solidFill>
            </a:rPr>
            <a:t> als Erinnerungsarbeit</a:t>
          </a:r>
        </a:p>
      </dsp:txBody>
      <dsp:txXfrm rot="5400000">
        <a:off x="0" y="0"/>
        <a:ext cx="4806156" cy="1485304"/>
      </dsp:txXfrm>
    </dsp:sp>
    <dsp:sp modelId="{9BF80D69-9B33-8B40-9275-829D98F831D4}">
      <dsp:nvSpPr>
        <dsp:cNvPr id="0" name=""/>
        <dsp:cNvSpPr/>
      </dsp:nvSpPr>
      <dsp:spPr>
        <a:xfrm>
          <a:off x="4806156" y="0"/>
          <a:ext cx="4806156" cy="1980406"/>
        </a:xfrm>
        <a:prstGeom prst="round1Rect">
          <a:avLst/>
        </a:prstGeom>
        <a:solidFill>
          <a:schemeClr val="bg1"/>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8000" tIns="108000" rIns="288000" bIns="144000" numCol="1" spcCol="1270" anchor="t" anchorCtr="0">
          <a:noAutofit/>
        </a:bodyPr>
        <a:lstStyle/>
        <a:p>
          <a:pPr marL="0" lvl="0" indent="0" algn="l" defTabSz="711200">
            <a:lnSpc>
              <a:spcPct val="90000"/>
            </a:lnSpc>
            <a:spcBef>
              <a:spcPct val="0"/>
            </a:spcBef>
            <a:spcAft>
              <a:spcPts val="800"/>
            </a:spcAft>
            <a:buNone/>
          </a:pPr>
          <a:r>
            <a:rPr lang="de-DE" sz="1600" b="1" kern="1200" dirty="0">
              <a:solidFill>
                <a:schemeClr val="accent1"/>
              </a:solidFill>
            </a:rPr>
            <a:t>Angehörige</a:t>
          </a:r>
        </a:p>
        <a:p>
          <a:pPr marL="0" lvl="0" indent="0" algn="l" defTabSz="711200">
            <a:lnSpc>
              <a:spcPct val="90000"/>
            </a:lnSpc>
            <a:spcBef>
              <a:spcPct val="0"/>
            </a:spcBef>
            <a:spcAft>
              <a:spcPct val="35000"/>
            </a:spcAft>
            <a:buNone/>
          </a:pPr>
          <a:r>
            <a:rPr lang="de-DE" sz="1200" kern="1200" dirty="0">
              <a:solidFill>
                <a:schemeClr val="tx1"/>
              </a:solidFill>
            </a:rPr>
            <a:t>• Integration von familiären Strukturen – Angehörige ins Angebot miteinbeziehen</a:t>
          </a:r>
        </a:p>
        <a:p>
          <a:pPr marL="0" lvl="0" indent="0" algn="l" defTabSz="711200">
            <a:lnSpc>
              <a:spcPct val="90000"/>
            </a:lnSpc>
            <a:spcBef>
              <a:spcPct val="0"/>
            </a:spcBef>
            <a:spcAft>
              <a:spcPct val="35000"/>
            </a:spcAft>
            <a:buNone/>
          </a:pPr>
          <a:r>
            <a:rPr lang="de-DE" sz="1200" kern="1200" dirty="0">
              <a:solidFill>
                <a:schemeClr val="tx1"/>
              </a:solidFill>
            </a:rPr>
            <a:t>• „Austauschgruppe </a:t>
          </a:r>
          <a:r>
            <a:rPr lang="de-DE" sz="1200" kern="1200" dirty="0" err="1">
              <a:solidFill>
                <a:schemeClr val="tx1"/>
              </a:solidFill>
            </a:rPr>
            <a:t>für</a:t>
          </a:r>
          <a:r>
            <a:rPr lang="de-DE" sz="1200" kern="1200" dirty="0">
              <a:solidFill>
                <a:schemeClr val="tx1"/>
              </a:solidFill>
            </a:rPr>
            <a:t> Angehörige“ als emotionale Nachbereitung und Austauschort</a:t>
          </a:r>
        </a:p>
      </dsp:txBody>
      <dsp:txXfrm>
        <a:off x="4806156" y="0"/>
        <a:ext cx="4806156" cy="1485304"/>
      </dsp:txXfrm>
    </dsp:sp>
    <dsp:sp modelId="{5F054929-EA18-4E44-B9BA-8F7FB88E858A}">
      <dsp:nvSpPr>
        <dsp:cNvPr id="0" name=""/>
        <dsp:cNvSpPr/>
      </dsp:nvSpPr>
      <dsp:spPr>
        <a:xfrm rot="10800000">
          <a:off x="0" y="1980406"/>
          <a:ext cx="4806156" cy="1980406"/>
        </a:xfrm>
        <a:prstGeom prst="round1Rect">
          <a:avLst/>
        </a:prstGeom>
        <a:solidFill>
          <a:schemeClr val="bg1"/>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8000" tIns="36000" rIns="288000" bIns="144000" numCol="1" spcCol="1270" anchor="t" anchorCtr="0">
          <a:noAutofit/>
        </a:bodyPr>
        <a:lstStyle/>
        <a:p>
          <a:pPr marL="0" lvl="0" indent="0" algn="l" defTabSz="711200">
            <a:lnSpc>
              <a:spcPct val="90000"/>
            </a:lnSpc>
            <a:spcBef>
              <a:spcPct val="0"/>
            </a:spcBef>
            <a:spcAft>
              <a:spcPts val="800"/>
            </a:spcAft>
            <a:buNone/>
          </a:pPr>
          <a:r>
            <a:rPr lang="de-DE" sz="1600" b="1" kern="1200" dirty="0">
              <a:solidFill>
                <a:schemeClr val="accent1"/>
              </a:solidFill>
            </a:rPr>
            <a:t>Pflegetätigkeiten</a:t>
          </a:r>
        </a:p>
        <a:p>
          <a:pPr marL="0" lvl="0" indent="0" algn="l" defTabSz="711200">
            <a:lnSpc>
              <a:spcPct val="90000"/>
            </a:lnSpc>
            <a:spcBef>
              <a:spcPct val="0"/>
            </a:spcBef>
            <a:spcAft>
              <a:spcPct val="35000"/>
            </a:spcAft>
            <a:buNone/>
          </a:pPr>
          <a:r>
            <a:rPr lang="de-DE" sz="1200" kern="1200" dirty="0">
              <a:solidFill>
                <a:schemeClr val="tx1"/>
              </a:solidFill>
            </a:rPr>
            <a:t>• Whiteboard – Sammlung von bestehenden oder neuen </a:t>
          </a:r>
          <a:br>
            <a:rPr lang="de-DE" sz="1200" kern="1200" dirty="0">
              <a:solidFill>
                <a:schemeClr val="tx1"/>
              </a:solidFill>
            </a:rPr>
          </a:br>
          <a:r>
            <a:rPr lang="de-DE" sz="1200" kern="1200" dirty="0">
              <a:solidFill>
                <a:schemeClr val="tx1"/>
              </a:solidFill>
            </a:rPr>
            <a:t>Präferenzen der Bewohner/-innen</a:t>
          </a:r>
        </a:p>
        <a:p>
          <a:pPr marL="0" lvl="0" indent="0" algn="l" defTabSz="711200">
            <a:lnSpc>
              <a:spcPct val="90000"/>
            </a:lnSpc>
            <a:spcBef>
              <a:spcPct val="0"/>
            </a:spcBef>
            <a:spcAft>
              <a:spcPct val="35000"/>
            </a:spcAft>
            <a:buNone/>
          </a:pPr>
          <a:r>
            <a:rPr lang="de-DE" sz="1200" kern="1200" dirty="0">
              <a:solidFill>
                <a:schemeClr val="tx1"/>
              </a:solidFill>
            </a:rPr>
            <a:t>• </a:t>
          </a:r>
          <a:r>
            <a:rPr lang="de-DE" sz="1200" kern="1200" dirty="0" err="1">
              <a:solidFill>
                <a:schemeClr val="tx1"/>
              </a:solidFill>
            </a:rPr>
            <a:t>Biografiebogen</a:t>
          </a:r>
          <a:r>
            <a:rPr lang="de-DE" sz="1200" kern="1200" dirty="0">
              <a:solidFill>
                <a:schemeClr val="tx1"/>
              </a:solidFill>
            </a:rPr>
            <a:t> bei Einzug &amp; </a:t>
          </a:r>
          <a:r>
            <a:rPr lang="de-DE" sz="1200" kern="1200" dirty="0" err="1">
              <a:solidFill>
                <a:schemeClr val="tx1"/>
              </a:solidFill>
            </a:rPr>
            <a:t>Biografiegepräche</a:t>
          </a:r>
          <a:r>
            <a:rPr lang="de-DE" sz="1200" kern="1200" dirty="0">
              <a:solidFill>
                <a:schemeClr val="tx1"/>
              </a:solidFill>
            </a:rPr>
            <a:t> mit Angehörigen</a:t>
          </a:r>
        </a:p>
        <a:p>
          <a:pPr marL="0" lvl="0" indent="0" algn="l" defTabSz="711200">
            <a:lnSpc>
              <a:spcPct val="90000"/>
            </a:lnSpc>
            <a:spcBef>
              <a:spcPct val="0"/>
            </a:spcBef>
            <a:spcAft>
              <a:spcPct val="35000"/>
            </a:spcAft>
            <a:buNone/>
          </a:pPr>
          <a:r>
            <a:rPr lang="de-DE" sz="1200" kern="1200" dirty="0">
              <a:solidFill>
                <a:schemeClr val="tx1"/>
              </a:solidFill>
            </a:rPr>
            <a:t>• Teamsitzungen: Biografie von Bewohnerinnen/Bewohnern mit Hilfe von Zeitstrahlarbeit</a:t>
          </a:r>
        </a:p>
      </dsp:txBody>
      <dsp:txXfrm rot="10800000">
        <a:off x="0" y="2475507"/>
        <a:ext cx="4806156" cy="1485304"/>
      </dsp:txXfrm>
    </dsp:sp>
    <dsp:sp modelId="{6FC34F0A-8056-8846-AECD-C1D7542FB0A7}">
      <dsp:nvSpPr>
        <dsp:cNvPr id="0" name=""/>
        <dsp:cNvSpPr/>
      </dsp:nvSpPr>
      <dsp:spPr>
        <a:xfrm rot="5400000">
          <a:off x="6219031" y="567530"/>
          <a:ext cx="1980406" cy="4806156"/>
        </a:xfrm>
        <a:prstGeom prst="round1Rect">
          <a:avLst/>
        </a:prstGeom>
        <a:solidFill>
          <a:schemeClr val="bg1"/>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8000" tIns="36000" rIns="288000" bIns="144000" numCol="1" spcCol="1270" anchor="t" anchorCtr="0">
          <a:noAutofit/>
        </a:bodyPr>
        <a:lstStyle/>
        <a:p>
          <a:pPr marL="0" lvl="0" indent="0" algn="l" defTabSz="711200">
            <a:lnSpc>
              <a:spcPct val="90000"/>
            </a:lnSpc>
            <a:spcBef>
              <a:spcPct val="0"/>
            </a:spcBef>
            <a:spcAft>
              <a:spcPts val="800"/>
            </a:spcAft>
            <a:buNone/>
          </a:pPr>
          <a:r>
            <a:rPr lang="de-DE" sz="1600" b="1" kern="1200" dirty="0">
              <a:solidFill>
                <a:schemeClr val="accent1"/>
              </a:solidFill>
            </a:rPr>
            <a:t>Menschen mit vollständiger Immobilität</a:t>
          </a:r>
        </a:p>
        <a:p>
          <a:pPr marL="0" lvl="0" indent="0" algn="l" defTabSz="711200">
            <a:lnSpc>
              <a:spcPct val="90000"/>
            </a:lnSpc>
            <a:spcBef>
              <a:spcPct val="0"/>
            </a:spcBef>
            <a:spcAft>
              <a:spcPct val="35000"/>
            </a:spcAft>
            <a:buNone/>
          </a:pPr>
          <a:r>
            <a:rPr lang="de-DE" sz="1200" kern="1200" dirty="0">
              <a:solidFill>
                <a:schemeClr val="tx1"/>
              </a:solidFill>
            </a:rPr>
            <a:t>• Einbindung </a:t>
          </a:r>
          <a:r>
            <a:rPr lang="de-DE" sz="1200" kern="1200" dirty="0" err="1">
              <a:solidFill>
                <a:schemeClr val="tx1"/>
              </a:solidFill>
            </a:rPr>
            <a:t>über</a:t>
          </a:r>
          <a:r>
            <a:rPr lang="de-DE" sz="1200" kern="1200" dirty="0">
              <a:solidFill>
                <a:schemeClr val="tx1"/>
              </a:solidFill>
            </a:rPr>
            <a:t> erfahrene, interessierte Bewohner/-innen (Präsentation von Ergebnissen) und/oder instruierte Angehörige </a:t>
          </a:r>
          <a:br>
            <a:rPr lang="de-DE" sz="1200" kern="1200" dirty="0">
              <a:solidFill>
                <a:schemeClr val="tx1"/>
              </a:solidFill>
            </a:rPr>
          </a:br>
          <a:r>
            <a:rPr lang="de-DE" sz="1200" kern="1200" dirty="0">
              <a:solidFill>
                <a:schemeClr val="tx1"/>
              </a:solidFill>
            </a:rPr>
            <a:t>oder Ehrenamtliche</a:t>
          </a:r>
        </a:p>
      </dsp:txBody>
      <dsp:txXfrm rot="-5400000">
        <a:off x="4806156" y="2475507"/>
        <a:ext cx="4806156" cy="1485304"/>
      </dsp:txXfrm>
    </dsp:sp>
    <dsp:sp modelId="{D8CDC937-4B2B-1146-99B6-2ADD1702A916}">
      <dsp:nvSpPr>
        <dsp:cNvPr id="0" name=""/>
        <dsp:cNvSpPr/>
      </dsp:nvSpPr>
      <dsp:spPr>
        <a:xfrm>
          <a:off x="2318278" y="1815220"/>
          <a:ext cx="4975756" cy="517004"/>
        </a:xfrm>
        <a:prstGeom prst="roundRect">
          <a:avLst/>
        </a:prstGeom>
        <a:solidFill>
          <a:schemeClr val="accent4"/>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000" tIns="36000" rIns="36000" bIns="0" numCol="1" spcCol="1270" anchor="ctr" anchorCtr="0">
          <a:noAutofit/>
        </a:bodyPr>
        <a:lstStyle/>
        <a:p>
          <a:pPr marL="0" lvl="0" indent="0" algn="ctr" defTabSz="1155700">
            <a:lnSpc>
              <a:spcPct val="90000"/>
            </a:lnSpc>
            <a:spcBef>
              <a:spcPct val="0"/>
            </a:spcBef>
            <a:spcAft>
              <a:spcPct val="35000"/>
            </a:spcAft>
            <a:buNone/>
          </a:pPr>
          <a:r>
            <a:rPr lang="de-DE" sz="2600" b="1" kern="1200" dirty="0">
              <a:solidFill>
                <a:schemeClr val="accent1"/>
              </a:solidFill>
            </a:rPr>
            <a:t>Erinnerungs- &amp; </a:t>
          </a:r>
          <a:r>
            <a:rPr lang="de-DE" sz="2600" b="1" kern="1200" dirty="0" err="1">
              <a:solidFill>
                <a:schemeClr val="accent1"/>
              </a:solidFill>
            </a:rPr>
            <a:t>Biografiearbeit</a:t>
          </a:r>
          <a:endParaRPr lang="de-DE" sz="2600" b="1" kern="1200" dirty="0">
            <a:solidFill>
              <a:schemeClr val="accent1"/>
            </a:solidFill>
          </a:endParaRPr>
        </a:p>
      </dsp:txBody>
      <dsp:txXfrm>
        <a:off x="2343516" y="1840458"/>
        <a:ext cx="4925280" cy="466528"/>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8762AA5A-7E1B-F44C-B4D9-9C130CED0F2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3A3E3975-BF9A-5642-88BF-57F9D85100F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D0AD115-06BA-4D40-9402-86E4D11E869F}" type="datetimeFigureOut">
              <a:rPr lang="de-DE" smtClean="0"/>
              <a:t>24.11.21</a:t>
            </a:fld>
            <a:endParaRPr lang="de-DE"/>
          </a:p>
        </p:txBody>
      </p:sp>
      <p:sp>
        <p:nvSpPr>
          <p:cNvPr id="4" name="Fußzeilenplatzhalter 3">
            <a:extLst>
              <a:ext uri="{FF2B5EF4-FFF2-40B4-BE49-F238E27FC236}">
                <a16:creationId xmlns:a16="http://schemas.microsoft.com/office/drawing/2014/main" id="{33D70D93-B6BE-3342-8EF6-B282CF656CC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DAB51E26-B9AB-6343-837B-D47EA8121E3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5DB7987-9EF7-DB44-976F-3DA1803C4527}" type="slidenum">
              <a:rPr lang="de-DE" smtClean="0"/>
              <a:t>‹Nr.›</a:t>
            </a:fld>
            <a:endParaRPr lang="de-DE"/>
          </a:p>
        </p:txBody>
      </p:sp>
    </p:spTree>
    <p:extLst>
      <p:ext uri="{BB962C8B-B14F-4D97-AF65-F5344CB8AC3E}">
        <p14:creationId xmlns:p14="http://schemas.microsoft.com/office/powerpoint/2010/main" val="177410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82627D-8AC0-4245-9897-ED5E24E12AAF}" type="datetimeFigureOut">
              <a:rPr lang="de-DE" smtClean="0"/>
              <a:t>24.11.21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A88F12-96A5-1E46-B2C8-707534D91055}" type="slidenum">
              <a:rPr lang="de-DE" smtClean="0"/>
              <a:t>‹Nr.›</a:t>
            </a:fld>
            <a:endParaRPr lang="de-DE"/>
          </a:p>
        </p:txBody>
      </p:sp>
    </p:spTree>
    <p:extLst>
      <p:ext uri="{BB962C8B-B14F-4D97-AF65-F5344CB8AC3E}">
        <p14:creationId xmlns:p14="http://schemas.microsoft.com/office/powerpoint/2010/main" val="2583608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16" name="Datumsplatzhalter 3">
            <a:extLst>
              <a:ext uri="{FF2B5EF4-FFF2-40B4-BE49-F238E27FC236}">
                <a16:creationId xmlns:a16="http://schemas.microsoft.com/office/drawing/2014/main" id="{98ADBDFB-483D-3449-8B8A-87AF0ECA2F95}"/>
              </a:ext>
            </a:extLst>
          </p:cNvPr>
          <p:cNvSpPr>
            <a:spLocks noGrp="1"/>
          </p:cNvSpPr>
          <p:nvPr>
            <p:ph type="dt" sz="half" idx="2"/>
          </p:nvPr>
        </p:nvSpPr>
        <p:spPr>
          <a:xfrm>
            <a:off x="1547350" y="6592186"/>
            <a:ext cx="1324897" cy="209520"/>
          </a:xfrm>
          <a:prstGeom prst="rect">
            <a:avLst/>
          </a:prstGeom>
        </p:spPr>
        <p:txBody>
          <a:bodyPr vert="horz" lIns="91440" tIns="45720" rIns="91440" bIns="45720" rtlCol="0" anchor="ctr"/>
          <a:lstStyle>
            <a:lvl1pPr algn="ctr">
              <a:defRPr sz="1050">
                <a:solidFill>
                  <a:schemeClr val="bg1"/>
                </a:solidFill>
              </a:defRPr>
            </a:lvl1pPr>
          </a:lstStyle>
          <a:p>
            <a:fld id="{1049F053-738C-6A40-8EE9-22E401343BF5}" type="datetime1">
              <a:rPr lang="de-DE" smtClean="0"/>
              <a:t>24.11.21</a:t>
            </a:fld>
            <a:endParaRPr lang="en-US" dirty="0"/>
          </a:p>
        </p:txBody>
      </p:sp>
      <p:sp>
        <p:nvSpPr>
          <p:cNvPr id="5" name="Textplatzhalter 4">
            <a:extLst>
              <a:ext uri="{FF2B5EF4-FFF2-40B4-BE49-F238E27FC236}">
                <a16:creationId xmlns:a16="http://schemas.microsoft.com/office/drawing/2014/main" id="{D9AB1570-297C-694A-B456-B22F802022F9}"/>
              </a:ext>
            </a:extLst>
          </p:cNvPr>
          <p:cNvSpPr>
            <a:spLocks noGrp="1"/>
          </p:cNvSpPr>
          <p:nvPr>
            <p:ph type="body" sz="quarter" idx="10" hasCustomPrompt="1"/>
          </p:nvPr>
        </p:nvSpPr>
        <p:spPr>
          <a:xfrm>
            <a:off x="5131330" y="4995863"/>
            <a:ext cx="5799138" cy="727075"/>
          </a:xfrm>
          <a:prstGeom prst="rect">
            <a:avLst/>
          </a:prstGeom>
        </p:spPr>
        <p:txBody>
          <a:bodyPr lIns="0" rIns="0"/>
          <a:lstStyle>
            <a:lvl1pPr marL="0" indent="0">
              <a:buFont typeface="Arial" panose="020B0604020202020204" pitchFamily="34" charset="0"/>
              <a:buNone/>
              <a:defRPr sz="2800" b="1">
                <a:solidFill>
                  <a:srgbClr val="BE4B96"/>
                </a:solidFill>
                <a:latin typeface="+mn-lt"/>
              </a:defRPr>
            </a:lvl1pPr>
          </a:lstStyle>
          <a:p>
            <a:pPr lvl="0"/>
            <a:r>
              <a:rPr lang="de-DE" dirty="0"/>
              <a:t>Teil 1</a:t>
            </a:r>
          </a:p>
        </p:txBody>
      </p:sp>
    </p:spTree>
    <p:extLst>
      <p:ext uri="{BB962C8B-B14F-4D97-AF65-F5344CB8AC3E}">
        <p14:creationId xmlns:p14="http://schemas.microsoft.com/office/powerpoint/2010/main" val="3844659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ECF22B4-8D9C-4640-90E7-F79DF15F29D4}"/>
              </a:ext>
            </a:extLst>
          </p:cNvPr>
          <p:cNvSpPr>
            <a:spLocks noGrp="1"/>
          </p:cNvSpPr>
          <p:nvPr>
            <p:ph type="dt" sz="half" idx="10"/>
          </p:nvPr>
        </p:nvSpPr>
        <p:spPr/>
        <p:txBody>
          <a:bodyPr/>
          <a:lstStyle/>
          <a:p>
            <a:fld id="{DE71E062-4A97-244C-8459-A970B4DBFE4C}" type="datetime1">
              <a:rPr lang="de-DE" smtClean="0"/>
              <a:t>24.11.21</a:t>
            </a:fld>
            <a:endParaRPr lang="de-DE"/>
          </a:p>
        </p:txBody>
      </p:sp>
      <p:sp>
        <p:nvSpPr>
          <p:cNvPr id="3" name="Fußzeilenplatzhalter 2">
            <a:extLst>
              <a:ext uri="{FF2B5EF4-FFF2-40B4-BE49-F238E27FC236}">
                <a16:creationId xmlns:a16="http://schemas.microsoft.com/office/drawing/2014/main" id="{4536F2E3-8C6E-D947-9567-4C033636F101}"/>
              </a:ext>
            </a:extLst>
          </p:cNvPr>
          <p:cNvSpPr>
            <a:spLocks noGrp="1"/>
          </p:cNvSpPr>
          <p:nvPr>
            <p:ph type="ftr" sz="quarter" idx="11"/>
          </p:nvPr>
        </p:nvSpPr>
        <p:spPr/>
        <p:txBody>
          <a:bodyPr/>
          <a:lstStyle/>
          <a:p>
            <a:r>
              <a:rPr lang="de-DE"/>
              <a:t>Multiplikatorenschulung</a:t>
            </a:r>
          </a:p>
        </p:txBody>
      </p:sp>
      <p:sp>
        <p:nvSpPr>
          <p:cNvPr id="4" name="Foliennummernplatzhalter 3">
            <a:extLst>
              <a:ext uri="{FF2B5EF4-FFF2-40B4-BE49-F238E27FC236}">
                <a16:creationId xmlns:a16="http://schemas.microsoft.com/office/drawing/2014/main" id="{FD2F5751-9448-3E45-856D-B810A6D42510}"/>
              </a:ext>
            </a:extLst>
          </p:cNvPr>
          <p:cNvSpPr>
            <a:spLocks noGrp="1"/>
          </p:cNvSpPr>
          <p:nvPr>
            <p:ph type="sldNum" sz="quarter" idx="12"/>
          </p:nvPr>
        </p:nvSpPr>
        <p:spPr/>
        <p:txBody>
          <a:bodyPr/>
          <a:lstStyle/>
          <a:p>
            <a:fld id="{E482587A-DFEB-434F-BFB7-ACB8480F4638}" type="slidenum">
              <a:rPr lang="de-DE" smtClean="0"/>
              <a:t>‹Nr.›</a:t>
            </a:fld>
            <a:endParaRPr lang="de-DE"/>
          </a:p>
        </p:txBody>
      </p:sp>
      <p:sp>
        <p:nvSpPr>
          <p:cNvPr id="6" name="Inhaltsplatzhalter 7">
            <a:extLst>
              <a:ext uri="{FF2B5EF4-FFF2-40B4-BE49-F238E27FC236}">
                <a16:creationId xmlns:a16="http://schemas.microsoft.com/office/drawing/2014/main" id="{C7298BC0-D43B-A94D-8089-2118D5266F85}"/>
              </a:ext>
            </a:extLst>
          </p:cNvPr>
          <p:cNvSpPr>
            <a:spLocks noGrp="1"/>
          </p:cNvSpPr>
          <p:nvPr>
            <p:ph sz="quarter" idx="13" hasCustomPrompt="1"/>
          </p:nvPr>
        </p:nvSpPr>
        <p:spPr>
          <a:xfrm>
            <a:off x="1270000" y="732351"/>
            <a:ext cx="1338263" cy="198983"/>
          </a:xfrm>
          <a:prstGeom prst="rect">
            <a:avLst/>
          </a:prstGeom>
        </p:spPr>
        <p:txBody>
          <a:bodyPr lIns="72000" tIns="36000" rIns="72000" bIns="36000"/>
          <a:lstStyle>
            <a:lvl1pPr marL="0" indent="0">
              <a:buFont typeface="Arial" panose="020B0604020202020204" pitchFamily="34" charset="0"/>
              <a:buNone/>
              <a:defRPr sz="1200" b="1">
                <a:solidFill>
                  <a:srgbClr val="BE4B96"/>
                </a:solidFill>
              </a:defRPr>
            </a:lvl1pPr>
          </a:lstStyle>
          <a:p>
            <a:pPr lvl="0"/>
            <a:r>
              <a:rPr lang="de-DE" dirty="0"/>
              <a:t>Teil 1</a:t>
            </a:r>
          </a:p>
        </p:txBody>
      </p:sp>
    </p:spTree>
    <p:extLst>
      <p:ext uri="{BB962C8B-B14F-4D97-AF65-F5344CB8AC3E}">
        <p14:creationId xmlns:p14="http://schemas.microsoft.com/office/powerpoint/2010/main" val="1171653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aus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FCA49D9E-EF9A-434D-B197-B03BD277932D}"/>
              </a:ext>
            </a:extLst>
          </p:cNvPr>
          <p:cNvSpPr>
            <a:spLocks noGrp="1"/>
          </p:cNvSpPr>
          <p:nvPr>
            <p:ph type="dt" sz="half" idx="10"/>
          </p:nvPr>
        </p:nvSpPr>
        <p:spPr/>
        <p:txBody>
          <a:bodyPr/>
          <a:lstStyle/>
          <a:p>
            <a:fld id="{421A70DE-9890-FE47-B71C-EB0A890905D1}" type="datetime1">
              <a:rPr lang="de-DE" smtClean="0"/>
              <a:t>24.11.21</a:t>
            </a:fld>
            <a:endParaRPr lang="de-DE"/>
          </a:p>
        </p:txBody>
      </p:sp>
      <p:sp>
        <p:nvSpPr>
          <p:cNvPr id="5" name="Fußzeilenplatzhalter 4">
            <a:extLst>
              <a:ext uri="{FF2B5EF4-FFF2-40B4-BE49-F238E27FC236}">
                <a16:creationId xmlns:a16="http://schemas.microsoft.com/office/drawing/2014/main" id="{2821B3A1-3D2A-3543-A954-0EFE14C15E30}"/>
              </a:ext>
            </a:extLst>
          </p:cNvPr>
          <p:cNvSpPr>
            <a:spLocks noGrp="1"/>
          </p:cNvSpPr>
          <p:nvPr>
            <p:ph type="ftr" sz="quarter" idx="11"/>
          </p:nvPr>
        </p:nvSpPr>
        <p:spPr/>
        <p:txBody>
          <a:bodyPr/>
          <a:lstStyle/>
          <a:p>
            <a:r>
              <a:rPr lang="de-DE"/>
              <a:t>Multiplikatorenschulung</a:t>
            </a:r>
          </a:p>
        </p:txBody>
      </p:sp>
      <p:sp>
        <p:nvSpPr>
          <p:cNvPr id="6" name="Foliennummernplatzhalter 5">
            <a:extLst>
              <a:ext uri="{FF2B5EF4-FFF2-40B4-BE49-F238E27FC236}">
                <a16:creationId xmlns:a16="http://schemas.microsoft.com/office/drawing/2014/main" id="{4F7A34B0-B203-F24A-8052-7986723BD658}"/>
              </a:ext>
            </a:extLst>
          </p:cNvPr>
          <p:cNvSpPr>
            <a:spLocks noGrp="1"/>
          </p:cNvSpPr>
          <p:nvPr>
            <p:ph type="sldNum" sz="quarter" idx="12"/>
          </p:nvPr>
        </p:nvSpPr>
        <p:spPr/>
        <p:txBody>
          <a:bodyPr/>
          <a:lstStyle/>
          <a:p>
            <a:fld id="{E482587A-DFEB-434F-BFB7-ACB8480F4638}" type="slidenum">
              <a:rPr lang="de-DE" smtClean="0"/>
              <a:t>‹Nr.›</a:t>
            </a:fld>
            <a:endParaRPr lang="de-DE"/>
          </a:p>
        </p:txBody>
      </p:sp>
      <p:pic>
        <p:nvPicPr>
          <p:cNvPr id="13" name="Grafik 12" descr="Brotdose Silhouette">
            <a:extLst>
              <a:ext uri="{FF2B5EF4-FFF2-40B4-BE49-F238E27FC236}">
                <a16:creationId xmlns:a16="http://schemas.microsoft.com/office/drawing/2014/main" id="{61BFEE37-09AA-7D4A-BD26-B3E7ED5FD79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04265" y="2904031"/>
            <a:ext cx="2853267" cy="2853267"/>
          </a:xfrm>
          <a:prstGeom prst="rect">
            <a:avLst/>
          </a:prstGeom>
        </p:spPr>
      </p:pic>
      <p:sp>
        <p:nvSpPr>
          <p:cNvPr id="14" name="Textfeld 13">
            <a:extLst>
              <a:ext uri="{FF2B5EF4-FFF2-40B4-BE49-F238E27FC236}">
                <a16:creationId xmlns:a16="http://schemas.microsoft.com/office/drawing/2014/main" id="{F2CAC065-3623-B942-BFFA-72A2C4230BC1}"/>
              </a:ext>
            </a:extLst>
          </p:cNvPr>
          <p:cNvSpPr txBox="1"/>
          <p:nvPr userDrawn="1"/>
        </p:nvSpPr>
        <p:spPr>
          <a:xfrm>
            <a:off x="3272366" y="1363133"/>
            <a:ext cx="5647267" cy="1323439"/>
          </a:xfrm>
          <a:prstGeom prst="rect">
            <a:avLst/>
          </a:prstGeom>
          <a:noFill/>
        </p:spPr>
        <p:txBody>
          <a:bodyPr wrap="square" rtlCol="0">
            <a:spAutoFit/>
          </a:bodyPr>
          <a:lstStyle/>
          <a:p>
            <a:pPr algn="ctr"/>
            <a:r>
              <a:rPr lang="de-DE" sz="8000" dirty="0">
                <a:solidFill>
                  <a:srgbClr val="C84691"/>
                </a:solidFill>
              </a:rPr>
              <a:t>Pause</a:t>
            </a:r>
          </a:p>
        </p:txBody>
      </p:sp>
      <p:sp>
        <p:nvSpPr>
          <p:cNvPr id="8" name="Inhaltsplatzhalter 7">
            <a:extLst>
              <a:ext uri="{FF2B5EF4-FFF2-40B4-BE49-F238E27FC236}">
                <a16:creationId xmlns:a16="http://schemas.microsoft.com/office/drawing/2014/main" id="{FB8D8850-4532-CA47-B959-41492C92886A}"/>
              </a:ext>
            </a:extLst>
          </p:cNvPr>
          <p:cNvSpPr>
            <a:spLocks noGrp="1"/>
          </p:cNvSpPr>
          <p:nvPr>
            <p:ph sz="quarter" idx="13" hasCustomPrompt="1"/>
          </p:nvPr>
        </p:nvSpPr>
        <p:spPr>
          <a:xfrm>
            <a:off x="1270000" y="732351"/>
            <a:ext cx="1338263" cy="198983"/>
          </a:xfrm>
          <a:prstGeom prst="rect">
            <a:avLst/>
          </a:prstGeom>
        </p:spPr>
        <p:txBody>
          <a:bodyPr lIns="72000" tIns="36000" rIns="72000" bIns="36000"/>
          <a:lstStyle>
            <a:lvl1pPr marL="0" indent="0">
              <a:buFont typeface="Arial" panose="020B0604020202020204" pitchFamily="34" charset="0"/>
              <a:buNone/>
              <a:defRPr sz="1200" b="1">
                <a:solidFill>
                  <a:srgbClr val="BE4B96"/>
                </a:solidFill>
              </a:defRPr>
            </a:lvl1pPr>
          </a:lstStyle>
          <a:p>
            <a:pPr lvl="0"/>
            <a:r>
              <a:rPr lang="de-DE" dirty="0"/>
              <a:t>Teil 1</a:t>
            </a:r>
          </a:p>
        </p:txBody>
      </p:sp>
    </p:spTree>
    <p:extLst>
      <p:ext uri="{BB962C8B-B14F-4D97-AF65-F5344CB8AC3E}">
        <p14:creationId xmlns:p14="http://schemas.microsoft.com/office/powerpoint/2010/main" val="270064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E">
    <p:spTree>
      <p:nvGrpSpPr>
        <p:cNvPr id="1" name=""/>
        <p:cNvGrpSpPr/>
        <p:nvPr/>
      </p:nvGrpSpPr>
      <p:grpSpPr>
        <a:xfrm>
          <a:off x="0" y="0"/>
          <a:ext cx="0" cy="0"/>
          <a:chOff x="0" y="0"/>
          <a:chExt cx="0" cy="0"/>
        </a:xfrm>
      </p:grpSpPr>
      <p:pic>
        <p:nvPicPr>
          <p:cNvPr id="12" name="Grafik 11" descr="dunkel (mittlere Sonne) Silhouette">
            <a:extLst>
              <a:ext uri="{FF2B5EF4-FFF2-40B4-BE49-F238E27FC236}">
                <a16:creationId xmlns:a16="http://schemas.microsoft.com/office/drawing/2014/main" id="{ED5C4290-5AE5-9943-9239-0626A8272C4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4667250" y="3429000"/>
            <a:ext cx="2857500" cy="2857500"/>
          </a:xfrm>
          <a:prstGeom prst="rect">
            <a:avLst/>
          </a:prstGeom>
        </p:spPr>
      </p:pic>
      <p:sp>
        <p:nvSpPr>
          <p:cNvPr id="4" name="Datumsplatzhalter 3">
            <a:extLst>
              <a:ext uri="{FF2B5EF4-FFF2-40B4-BE49-F238E27FC236}">
                <a16:creationId xmlns:a16="http://schemas.microsoft.com/office/drawing/2014/main" id="{FCA49D9E-EF9A-434D-B197-B03BD277932D}"/>
              </a:ext>
            </a:extLst>
          </p:cNvPr>
          <p:cNvSpPr>
            <a:spLocks noGrp="1"/>
          </p:cNvSpPr>
          <p:nvPr>
            <p:ph type="dt" sz="half" idx="10"/>
          </p:nvPr>
        </p:nvSpPr>
        <p:spPr/>
        <p:txBody>
          <a:bodyPr/>
          <a:lstStyle/>
          <a:p>
            <a:fld id="{421A70DE-9890-FE47-B71C-EB0A890905D1}" type="datetime1">
              <a:rPr lang="de-DE" smtClean="0"/>
              <a:t>24.11.21</a:t>
            </a:fld>
            <a:endParaRPr lang="de-DE"/>
          </a:p>
        </p:txBody>
      </p:sp>
      <p:sp>
        <p:nvSpPr>
          <p:cNvPr id="5" name="Fußzeilenplatzhalter 4">
            <a:extLst>
              <a:ext uri="{FF2B5EF4-FFF2-40B4-BE49-F238E27FC236}">
                <a16:creationId xmlns:a16="http://schemas.microsoft.com/office/drawing/2014/main" id="{2821B3A1-3D2A-3543-A954-0EFE14C15E30}"/>
              </a:ext>
            </a:extLst>
          </p:cNvPr>
          <p:cNvSpPr>
            <a:spLocks noGrp="1"/>
          </p:cNvSpPr>
          <p:nvPr>
            <p:ph type="ftr" sz="quarter" idx="11"/>
          </p:nvPr>
        </p:nvSpPr>
        <p:spPr/>
        <p:txBody>
          <a:bodyPr/>
          <a:lstStyle/>
          <a:p>
            <a:r>
              <a:rPr lang="de-DE"/>
              <a:t>Multiplikatorenschulung</a:t>
            </a:r>
          </a:p>
        </p:txBody>
      </p:sp>
      <p:sp>
        <p:nvSpPr>
          <p:cNvPr id="6" name="Foliennummernplatzhalter 5">
            <a:extLst>
              <a:ext uri="{FF2B5EF4-FFF2-40B4-BE49-F238E27FC236}">
                <a16:creationId xmlns:a16="http://schemas.microsoft.com/office/drawing/2014/main" id="{4F7A34B0-B203-F24A-8052-7986723BD658}"/>
              </a:ext>
            </a:extLst>
          </p:cNvPr>
          <p:cNvSpPr>
            <a:spLocks noGrp="1"/>
          </p:cNvSpPr>
          <p:nvPr>
            <p:ph type="sldNum" sz="quarter" idx="12"/>
          </p:nvPr>
        </p:nvSpPr>
        <p:spPr/>
        <p:txBody>
          <a:bodyPr/>
          <a:lstStyle/>
          <a:p>
            <a:fld id="{E482587A-DFEB-434F-BFB7-ACB8480F4638}" type="slidenum">
              <a:rPr lang="de-DE" smtClean="0"/>
              <a:t>‹Nr.›</a:t>
            </a:fld>
            <a:endParaRPr lang="de-DE"/>
          </a:p>
        </p:txBody>
      </p:sp>
      <p:sp>
        <p:nvSpPr>
          <p:cNvPr id="14" name="Textfeld 13">
            <a:extLst>
              <a:ext uri="{FF2B5EF4-FFF2-40B4-BE49-F238E27FC236}">
                <a16:creationId xmlns:a16="http://schemas.microsoft.com/office/drawing/2014/main" id="{F2CAC065-3623-B942-BFFA-72A2C4230BC1}"/>
              </a:ext>
            </a:extLst>
          </p:cNvPr>
          <p:cNvSpPr txBox="1"/>
          <p:nvPr userDrawn="1"/>
        </p:nvSpPr>
        <p:spPr>
          <a:xfrm>
            <a:off x="414867" y="1363133"/>
            <a:ext cx="11396133" cy="2144177"/>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de-DE" sz="7500" dirty="0">
                <a:solidFill>
                  <a:srgbClr val="C84691"/>
                </a:solidFill>
              </a:rPr>
              <a:t>Danke </a:t>
            </a:r>
            <a:r>
              <a:rPr lang="de-DE" sz="7500" dirty="0" err="1">
                <a:solidFill>
                  <a:srgbClr val="C84691"/>
                </a:solidFill>
              </a:rPr>
              <a:t>für</a:t>
            </a:r>
            <a:r>
              <a:rPr lang="de-DE" sz="7500" dirty="0">
                <a:solidFill>
                  <a:srgbClr val="C84691"/>
                </a:solidFill>
              </a:rPr>
              <a:t> Ihre Aufmerksamkeit</a:t>
            </a:r>
          </a:p>
        </p:txBody>
      </p:sp>
      <p:sp>
        <p:nvSpPr>
          <p:cNvPr id="8" name="Inhaltsplatzhalter 7">
            <a:extLst>
              <a:ext uri="{FF2B5EF4-FFF2-40B4-BE49-F238E27FC236}">
                <a16:creationId xmlns:a16="http://schemas.microsoft.com/office/drawing/2014/main" id="{09EC3DD8-99C3-DF40-A82A-05EB41B87223}"/>
              </a:ext>
            </a:extLst>
          </p:cNvPr>
          <p:cNvSpPr>
            <a:spLocks noGrp="1"/>
          </p:cNvSpPr>
          <p:nvPr>
            <p:ph sz="quarter" idx="13" hasCustomPrompt="1"/>
          </p:nvPr>
        </p:nvSpPr>
        <p:spPr>
          <a:xfrm>
            <a:off x="1270000" y="732351"/>
            <a:ext cx="1338263" cy="198983"/>
          </a:xfrm>
          <a:prstGeom prst="rect">
            <a:avLst/>
          </a:prstGeom>
        </p:spPr>
        <p:txBody>
          <a:bodyPr lIns="72000" tIns="36000" rIns="72000" bIns="36000"/>
          <a:lstStyle>
            <a:lvl1pPr marL="0" indent="0">
              <a:buFont typeface="Arial" panose="020B0604020202020204" pitchFamily="34" charset="0"/>
              <a:buNone/>
              <a:defRPr sz="1200" b="1">
                <a:solidFill>
                  <a:srgbClr val="BE4B96"/>
                </a:solidFill>
              </a:defRPr>
            </a:lvl1pPr>
          </a:lstStyle>
          <a:p>
            <a:pPr lvl="0"/>
            <a:r>
              <a:rPr lang="de-DE" dirty="0"/>
              <a:t>Teil 1</a:t>
            </a:r>
          </a:p>
        </p:txBody>
      </p:sp>
    </p:spTree>
    <p:extLst>
      <p:ext uri="{BB962C8B-B14F-4D97-AF65-F5344CB8AC3E}">
        <p14:creationId xmlns:p14="http://schemas.microsoft.com/office/powerpoint/2010/main" val="4092455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END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FCA49D9E-EF9A-434D-B197-B03BD277932D}"/>
              </a:ext>
            </a:extLst>
          </p:cNvPr>
          <p:cNvSpPr>
            <a:spLocks noGrp="1"/>
          </p:cNvSpPr>
          <p:nvPr>
            <p:ph type="dt" sz="half" idx="10"/>
          </p:nvPr>
        </p:nvSpPr>
        <p:spPr/>
        <p:txBody>
          <a:bodyPr/>
          <a:lstStyle/>
          <a:p>
            <a:fld id="{421A70DE-9890-FE47-B71C-EB0A890905D1}" type="datetime1">
              <a:rPr lang="de-DE" smtClean="0"/>
              <a:t>24.11.21</a:t>
            </a:fld>
            <a:endParaRPr lang="de-DE"/>
          </a:p>
        </p:txBody>
      </p:sp>
      <p:sp>
        <p:nvSpPr>
          <p:cNvPr id="5" name="Fußzeilenplatzhalter 4">
            <a:extLst>
              <a:ext uri="{FF2B5EF4-FFF2-40B4-BE49-F238E27FC236}">
                <a16:creationId xmlns:a16="http://schemas.microsoft.com/office/drawing/2014/main" id="{2821B3A1-3D2A-3543-A954-0EFE14C15E30}"/>
              </a:ext>
            </a:extLst>
          </p:cNvPr>
          <p:cNvSpPr>
            <a:spLocks noGrp="1"/>
          </p:cNvSpPr>
          <p:nvPr>
            <p:ph type="ftr" sz="quarter" idx="11"/>
          </p:nvPr>
        </p:nvSpPr>
        <p:spPr/>
        <p:txBody>
          <a:bodyPr/>
          <a:lstStyle/>
          <a:p>
            <a:r>
              <a:rPr lang="de-DE"/>
              <a:t>Multiplikatorenschulung</a:t>
            </a:r>
          </a:p>
        </p:txBody>
      </p:sp>
      <p:sp>
        <p:nvSpPr>
          <p:cNvPr id="6" name="Foliennummernplatzhalter 5">
            <a:extLst>
              <a:ext uri="{FF2B5EF4-FFF2-40B4-BE49-F238E27FC236}">
                <a16:creationId xmlns:a16="http://schemas.microsoft.com/office/drawing/2014/main" id="{4F7A34B0-B203-F24A-8052-7986723BD658}"/>
              </a:ext>
            </a:extLst>
          </p:cNvPr>
          <p:cNvSpPr>
            <a:spLocks noGrp="1"/>
          </p:cNvSpPr>
          <p:nvPr>
            <p:ph type="sldNum" sz="quarter" idx="12"/>
          </p:nvPr>
        </p:nvSpPr>
        <p:spPr/>
        <p:txBody>
          <a:bodyPr/>
          <a:lstStyle/>
          <a:p>
            <a:fld id="{E482587A-DFEB-434F-BFB7-ACB8480F4638}" type="slidenum">
              <a:rPr lang="de-DE" smtClean="0"/>
              <a:t>‹Nr.›</a:t>
            </a:fld>
            <a:endParaRPr lang="de-DE"/>
          </a:p>
        </p:txBody>
      </p:sp>
      <p:sp>
        <p:nvSpPr>
          <p:cNvPr id="14" name="Textfeld 13">
            <a:extLst>
              <a:ext uri="{FF2B5EF4-FFF2-40B4-BE49-F238E27FC236}">
                <a16:creationId xmlns:a16="http://schemas.microsoft.com/office/drawing/2014/main" id="{F2CAC065-3623-B942-BFFA-72A2C4230BC1}"/>
              </a:ext>
            </a:extLst>
          </p:cNvPr>
          <p:cNvSpPr txBox="1"/>
          <p:nvPr userDrawn="1"/>
        </p:nvSpPr>
        <p:spPr>
          <a:xfrm>
            <a:off x="414867" y="1363133"/>
            <a:ext cx="11396133" cy="2144177"/>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de-DE" sz="7500" dirty="0">
                <a:solidFill>
                  <a:srgbClr val="C84691"/>
                </a:solidFill>
              </a:rPr>
              <a:t>Viel Erfolg &amp; Freude </a:t>
            </a:r>
            <a:br>
              <a:rPr lang="de-DE" sz="7500" dirty="0">
                <a:solidFill>
                  <a:srgbClr val="C84691"/>
                </a:solidFill>
              </a:rPr>
            </a:br>
            <a:r>
              <a:rPr lang="de-DE" sz="7500" dirty="0">
                <a:solidFill>
                  <a:srgbClr val="C84691"/>
                </a:solidFill>
              </a:rPr>
              <a:t>bei der Umsetzung!</a:t>
            </a:r>
          </a:p>
        </p:txBody>
      </p:sp>
      <p:pic>
        <p:nvPicPr>
          <p:cNvPr id="12" name="Grafik 11" descr="Volltreffer Silhouette">
            <a:extLst>
              <a:ext uri="{FF2B5EF4-FFF2-40B4-BE49-F238E27FC236}">
                <a16:creationId xmlns:a16="http://schemas.microsoft.com/office/drawing/2014/main" id="{ED5C4290-5AE5-9943-9239-0626A8272C4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4893734" y="3615268"/>
            <a:ext cx="2404532" cy="2404532"/>
          </a:xfrm>
          <a:prstGeom prst="rect">
            <a:avLst/>
          </a:prstGeom>
        </p:spPr>
      </p:pic>
      <p:sp>
        <p:nvSpPr>
          <p:cNvPr id="8" name="Inhaltsplatzhalter 7">
            <a:extLst>
              <a:ext uri="{FF2B5EF4-FFF2-40B4-BE49-F238E27FC236}">
                <a16:creationId xmlns:a16="http://schemas.microsoft.com/office/drawing/2014/main" id="{B2A12DB2-95F8-C345-A20F-DA896328A3A8}"/>
              </a:ext>
            </a:extLst>
          </p:cNvPr>
          <p:cNvSpPr>
            <a:spLocks noGrp="1"/>
          </p:cNvSpPr>
          <p:nvPr>
            <p:ph sz="quarter" idx="13" hasCustomPrompt="1"/>
          </p:nvPr>
        </p:nvSpPr>
        <p:spPr>
          <a:xfrm>
            <a:off x="1270000" y="732351"/>
            <a:ext cx="1338263" cy="198983"/>
          </a:xfrm>
          <a:prstGeom prst="rect">
            <a:avLst/>
          </a:prstGeom>
        </p:spPr>
        <p:txBody>
          <a:bodyPr lIns="72000" tIns="36000" rIns="72000" bIns="36000"/>
          <a:lstStyle>
            <a:lvl1pPr marL="0" indent="0">
              <a:buFont typeface="Arial" panose="020B0604020202020204" pitchFamily="34" charset="0"/>
              <a:buNone/>
              <a:defRPr sz="1200" b="1">
                <a:solidFill>
                  <a:srgbClr val="BE4B96"/>
                </a:solidFill>
              </a:defRPr>
            </a:lvl1pPr>
          </a:lstStyle>
          <a:p>
            <a:pPr lvl="0"/>
            <a:r>
              <a:rPr lang="de-DE" dirty="0"/>
              <a:t>Teil 1</a:t>
            </a:r>
          </a:p>
        </p:txBody>
      </p:sp>
    </p:spTree>
    <p:extLst>
      <p:ext uri="{BB962C8B-B14F-4D97-AF65-F5344CB8AC3E}">
        <p14:creationId xmlns:p14="http://schemas.microsoft.com/office/powerpoint/2010/main" val="434149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ellen">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42B01598-5E69-FA41-A3DE-E15A9AB53827}"/>
              </a:ext>
            </a:extLst>
          </p:cNvPr>
          <p:cNvSpPr>
            <a:spLocks noGrp="1"/>
          </p:cNvSpPr>
          <p:nvPr>
            <p:ph type="dt" sz="half" idx="10"/>
          </p:nvPr>
        </p:nvSpPr>
        <p:spPr/>
        <p:txBody>
          <a:bodyPr/>
          <a:lstStyle/>
          <a:p>
            <a:fld id="{047F0A65-E7A0-EC43-98E3-6E4DAAEB1500}" type="datetime1">
              <a:rPr lang="de-DE" smtClean="0"/>
              <a:t>24.11.21</a:t>
            </a:fld>
            <a:endParaRPr lang="de-DE"/>
          </a:p>
        </p:txBody>
      </p:sp>
      <p:sp>
        <p:nvSpPr>
          <p:cNvPr id="4" name="Fußzeilenplatzhalter 3">
            <a:extLst>
              <a:ext uri="{FF2B5EF4-FFF2-40B4-BE49-F238E27FC236}">
                <a16:creationId xmlns:a16="http://schemas.microsoft.com/office/drawing/2014/main" id="{45B2791E-322B-D44F-B895-E55037F1D0F8}"/>
              </a:ext>
            </a:extLst>
          </p:cNvPr>
          <p:cNvSpPr>
            <a:spLocks noGrp="1"/>
          </p:cNvSpPr>
          <p:nvPr>
            <p:ph type="ftr" sz="quarter" idx="11"/>
          </p:nvPr>
        </p:nvSpPr>
        <p:spPr/>
        <p:txBody>
          <a:bodyPr/>
          <a:lstStyle/>
          <a:p>
            <a:r>
              <a:rPr lang="de-DE"/>
              <a:t>Multiplikatorenschulung</a:t>
            </a:r>
          </a:p>
        </p:txBody>
      </p:sp>
      <p:sp>
        <p:nvSpPr>
          <p:cNvPr id="5" name="Foliennummernplatzhalter 4">
            <a:extLst>
              <a:ext uri="{FF2B5EF4-FFF2-40B4-BE49-F238E27FC236}">
                <a16:creationId xmlns:a16="http://schemas.microsoft.com/office/drawing/2014/main" id="{9F6B3495-D96B-544F-8654-1A440CBB9F4D}"/>
              </a:ext>
            </a:extLst>
          </p:cNvPr>
          <p:cNvSpPr>
            <a:spLocks noGrp="1"/>
          </p:cNvSpPr>
          <p:nvPr>
            <p:ph type="sldNum" sz="quarter" idx="12"/>
          </p:nvPr>
        </p:nvSpPr>
        <p:spPr/>
        <p:txBody>
          <a:bodyPr/>
          <a:lstStyle/>
          <a:p>
            <a:fld id="{E482587A-DFEB-434F-BFB7-ACB8480F4638}" type="slidenum">
              <a:rPr lang="de-DE" smtClean="0"/>
              <a:t>‹Nr.›</a:t>
            </a:fld>
            <a:endParaRPr lang="de-DE"/>
          </a:p>
        </p:txBody>
      </p:sp>
      <p:sp>
        <p:nvSpPr>
          <p:cNvPr id="8" name="Inhaltsplatzhalter 7">
            <a:extLst>
              <a:ext uri="{FF2B5EF4-FFF2-40B4-BE49-F238E27FC236}">
                <a16:creationId xmlns:a16="http://schemas.microsoft.com/office/drawing/2014/main" id="{562B988E-CCB2-4841-8F2A-BFD7F5ECAAAC}"/>
              </a:ext>
            </a:extLst>
          </p:cNvPr>
          <p:cNvSpPr>
            <a:spLocks noGrp="1"/>
          </p:cNvSpPr>
          <p:nvPr>
            <p:ph sz="quarter" idx="13"/>
          </p:nvPr>
        </p:nvSpPr>
        <p:spPr>
          <a:xfrm>
            <a:off x="1308100" y="1515533"/>
            <a:ext cx="9612313" cy="4546600"/>
          </a:xfrm>
          <a:prstGeom prst="rect">
            <a:avLst/>
          </a:prstGeom>
        </p:spPr>
        <p:txBody>
          <a:bodyPr/>
          <a:lstStyle>
            <a:lvl1pPr marL="171450" indent="-171450">
              <a:buFont typeface="Arial" panose="020B0604020202020204" pitchFamily="34" charset="0"/>
              <a:buChar char="•"/>
              <a:defRPr sz="1000">
                <a:solidFill>
                  <a:schemeClr val="tx1"/>
                </a:solidFill>
              </a:defRPr>
            </a:lvl1pPr>
          </a:lstStyle>
          <a:p>
            <a:pPr lvl="0"/>
            <a:r>
              <a:rPr lang="de-DE" dirty="0"/>
              <a:t>Mastertextformat bearbeiten</a:t>
            </a:r>
          </a:p>
        </p:txBody>
      </p:sp>
      <p:sp>
        <p:nvSpPr>
          <p:cNvPr id="9" name="Rechteck 8">
            <a:extLst>
              <a:ext uri="{FF2B5EF4-FFF2-40B4-BE49-F238E27FC236}">
                <a16:creationId xmlns:a16="http://schemas.microsoft.com/office/drawing/2014/main" id="{F73504E0-3652-864A-A30B-E4490E5ADA9D}"/>
              </a:ext>
            </a:extLst>
          </p:cNvPr>
          <p:cNvSpPr/>
          <p:nvPr userDrawn="1"/>
        </p:nvSpPr>
        <p:spPr>
          <a:xfrm>
            <a:off x="1308099" y="1007501"/>
            <a:ext cx="9612313" cy="369332"/>
          </a:xfrm>
          <a:prstGeom prst="rect">
            <a:avLst/>
          </a:prstGeom>
        </p:spPr>
        <p:txBody>
          <a:bodyPr wrap="square">
            <a:spAutoFit/>
          </a:bodyPr>
          <a:lstStyle/>
          <a:p>
            <a:r>
              <a:rPr lang="de-DE" dirty="0">
                <a:solidFill>
                  <a:schemeClr val="tx2"/>
                </a:solidFill>
                <a:latin typeface="+mn-lt"/>
              </a:rPr>
              <a:t>Quellen</a:t>
            </a:r>
          </a:p>
        </p:txBody>
      </p:sp>
    </p:spTree>
    <p:extLst>
      <p:ext uri="{BB962C8B-B14F-4D97-AF65-F5344CB8AC3E}">
        <p14:creationId xmlns:p14="http://schemas.microsoft.com/office/powerpoint/2010/main" val="3389586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342B4BF-56D7-8748-BA2F-E04573522FA7}"/>
              </a:ext>
            </a:extLst>
          </p:cNvPr>
          <p:cNvSpPr>
            <a:spLocks noGrp="1"/>
          </p:cNvSpPr>
          <p:nvPr>
            <p:ph type="dt" sz="half" idx="10"/>
          </p:nvPr>
        </p:nvSpPr>
        <p:spPr/>
        <p:txBody>
          <a:bodyPr/>
          <a:lstStyle/>
          <a:p>
            <a:fld id="{6E0B4A67-D0C1-0645-B2BE-E719B224C16D}" type="datetime1">
              <a:rPr lang="de-DE" smtClean="0"/>
              <a:t>24.11.21</a:t>
            </a:fld>
            <a:endParaRPr lang="de-DE"/>
          </a:p>
        </p:txBody>
      </p:sp>
      <p:sp>
        <p:nvSpPr>
          <p:cNvPr id="5" name="Fußzeilenplatzhalter 4">
            <a:extLst>
              <a:ext uri="{FF2B5EF4-FFF2-40B4-BE49-F238E27FC236}">
                <a16:creationId xmlns:a16="http://schemas.microsoft.com/office/drawing/2014/main" id="{FB9B501A-325F-1449-AFC7-28B668493C3E}"/>
              </a:ext>
            </a:extLst>
          </p:cNvPr>
          <p:cNvSpPr>
            <a:spLocks noGrp="1"/>
          </p:cNvSpPr>
          <p:nvPr>
            <p:ph type="ftr" sz="quarter" idx="11"/>
          </p:nvPr>
        </p:nvSpPr>
        <p:spPr/>
        <p:txBody>
          <a:bodyPr/>
          <a:lstStyle/>
          <a:p>
            <a:r>
              <a:rPr lang="de-DE"/>
              <a:t>Multiplikatorenschulung</a:t>
            </a:r>
            <a:endParaRPr lang="de-DE" dirty="0"/>
          </a:p>
        </p:txBody>
      </p:sp>
      <p:sp>
        <p:nvSpPr>
          <p:cNvPr id="6" name="Foliennummernplatzhalter 5">
            <a:extLst>
              <a:ext uri="{FF2B5EF4-FFF2-40B4-BE49-F238E27FC236}">
                <a16:creationId xmlns:a16="http://schemas.microsoft.com/office/drawing/2014/main" id="{61CD9BD7-9C51-9049-B16E-811DBCBA940D}"/>
              </a:ext>
            </a:extLst>
          </p:cNvPr>
          <p:cNvSpPr>
            <a:spLocks noGrp="1"/>
          </p:cNvSpPr>
          <p:nvPr>
            <p:ph type="sldNum" sz="quarter" idx="12"/>
          </p:nvPr>
        </p:nvSpPr>
        <p:spPr/>
        <p:txBody>
          <a:bodyPr/>
          <a:lstStyle/>
          <a:p>
            <a:fld id="{E482587A-DFEB-434F-BFB7-ACB8480F4638}" type="slidenum">
              <a:rPr lang="de-DE" smtClean="0"/>
              <a:t>‹Nr.›</a:t>
            </a:fld>
            <a:endParaRPr lang="de-DE"/>
          </a:p>
        </p:txBody>
      </p:sp>
      <p:sp>
        <p:nvSpPr>
          <p:cNvPr id="8" name="Inhaltsplatzhalter 7">
            <a:extLst>
              <a:ext uri="{FF2B5EF4-FFF2-40B4-BE49-F238E27FC236}">
                <a16:creationId xmlns:a16="http://schemas.microsoft.com/office/drawing/2014/main" id="{D2B1790F-4FAF-B348-B126-CA3D9AA1F141}"/>
              </a:ext>
            </a:extLst>
          </p:cNvPr>
          <p:cNvSpPr>
            <a:spLocks noGrp="1"/>
          </p:cNvSpPr>
          <p:nvPr>
            <p:ph sz="quarter" idx="13" hasCustomPrompt="1"/>
          </p:nvPr>
        </p:nvSpPr>
        <p:spPr>
          <a:xfrm>
            <a:off x="1270000" y="732351"/>
            <a:ext cx="1338263" cy="198983"/>
          </a:xfrm>
          <a:prstGeom prst="rect">
            <a:avLst/>
          </a:prstGeom>
        </p:spPr>
        <p:txBody>
          <a:bodyPr lIns="72000" tIns="36000" rIns="72000" bIns="36000"/>
          <a:lstStyle>
            <a:lvl1pPr marL="0" indent="0">
              <a:buFont typeface="Arial" panose="020B0604020202020204" pitchFamily="34" charset="0"/>
              <a:buNone/>
              <a:defRPr sz="1200" b="1">
                <a:solidFill>
                  <a:srgbClr val="BE4B96"/>
                </a:solidFill>
              </a:defRPr>
            </a:lvl1pPr>
          </a:lstStyle>
          <a:p>
            <a:pPr lvl="0"/>
            <a:r>
              <a:rPr lang="de-DE" dirty="0"/>
              <a:t>Teil 1</a:t>
            </a:r>
          </a:p>
        </p:txBody>
      </p:sp>
      <p:sp>
        <p:nvSpPr>
          <p:cNvPr id="7" name="Untertitel 2">
            <a:extLst>
              <a:ext uri="{FF2B5EF4-FFF2-40B4-BE49-F238E27FC236}">
                <a16:creationId xmlns:a16="http://schemas.microsoft.com/office/drawing/2014/main" id="{6602872C-499D-8D45-8E50-1B8A05DD7F09}"/>
              </a:ext>
            </a:extLst>
          </p:cNvPr>
          <p:cNvSpPr>
            <a:spLocks noGrp="1"/>
          </p:cNvSpPr>
          <p:nvPr>
            <p:ph type="subTitle" idx="1"/>
          </p:nvPr>
        </p:nvSpPr>
        <p:spPr>
          <a:xfrm>
            <a:off x="486833" y="1126836"/>
            <a:ext cx="11218334" cy="4680000"/>
          </a:xfrm>
          <a:prstGeom prst="rect">
            <a:avLst/>
          </a:prstGeom>
        </p:spPr>
        <p:txBody>
          <a:bodyPr anchor="ctr" anchorCtr="0"/>
          <a:lstStyle>
            <a:lvl1pPr marL="0" indent="0" algn="ctr">
              <a:lnSpc>
                <a:spcPts val="4740"/>
              </a:lnSpc>
              <a:spcBef>
                <a:spcPts val="0"/>
              </a:spcBef>
              <a:spcAft>
                <a:spcPts val="2400"/>
              </a:spcAft>
              <a:buNone/>
              <a:defRPr sz="4400" b="0">
                <a:solidFill>
                  <a:srgbClr val="BE4B9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553986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ischentitel 2">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342B4BF-56D7-8748-BA2F-E04573522FA7}"/>
              </a:ext>
            </a:extLst>
          </p:cNvPr>
          <p:cNvSpPr>
            <a:spLocks noGrp="1"/>
          </p:cNvSpPr>
          <p:nvPr>
            <p:ph type="dt" sz="half" idx="10"/>
          </p:nvPr>
        </p:nvSpPr>
        <p:spPr/>
        <p:txBody>
          <a:bodyPr/>
          <a:lstStyle/>
          <a:p>
            <a:fld id="{6E0B4A67-D0C1-0645-B2BE-E719B224C16D}" type="datetime1">
              <a:rPr lang="de-DE" smtClean="0"/>
              <a:t>24.11.21</a:t>
            </a:fld>
            <a:endParaRPr lang="de-DE"/>
          </a:p>
        </p:txBody>
      </p:sp>
      <p:sp>
        <p:nvSpPr>
          <p:cNvPr id="5" name="Fußzeilenplatzhalter 4">
            <a:extLst>
              <a:ext uri="{FF2B5EF4-FFF2-40B4-BE49-F238E27FC236}">
                <a16:creationId xmlns:a16="http://schemas.microsoft.com/office/drawing/2014/main" id="{FB9B501A-325F-1449-AFC7-28B668493C3E}"/>
              </a:ext>
            </a:extLst>
          </p:cNvPr>
          <p:cNvSpPr>
            <a:spLocks noGrp="1"/>
          </p:cNvSpPr>
          <p:nvPr>
            <p:ph type="ftr" sz="quarter" idx="11"/>
          </p:nvPr>
        </p:nvSpPr>
        <p:spPr/>
        <p:txBody>
          <a:bodyPr/>
          <a:lstStyle/>
          <a:p>
            <a:r>
              <a:rPr lang="de-DE"/>
              <a:t>Multiplikatorenschulung</a:t>
            </a:r>
            <a:endParaRPr lang="de-DE" dirty="0"/>
          </a:p>
        </p:txBody>
      </p:sp>
      <p:sp>
        <p:nvSpPr>
          <p:cNvPr id="6" name="Foliennummernplatzhalter 5">
            <a:extLst>
              <a:ext uri="{FF2B5EF4-FFF2-40B4-BE49-F238E27FC236}">
                <a16:creationId xmlns:a16="http://schemas.microsoft.com/office/drawing/2014/main" id="{61CD9BD7-9C51-9049-B16E-811DBCBA940D}"/>
              </a:ext>
            </a:extLst>
          </p:cNvPr>
          <p:cNvSpPr>
            <a:spLocks noGrp="1"/>
          </p:cNvSpPr>
          <p:nvPr>
            <p:ph type="sldNum" sz="quarter" idx="12"/>
          </p:nvPr>
        </p:nvSpPr>
        <p:spPr/>
        <p:txBody>
          <a:bodyPr/>
          <a:lstStyle/>
          <a:p>
            <a:fld id="{E482587A-DFEB-434F-BFB7-ACB8480F4638}" type="slidenum">
              <a:rPr lang="de-DE" smtClean="0"/>
              <a:t>‹Nr.›</a:t>
            </a:fld>
            <a:endParaRPr lang="de-DE"/>
          </a:p>
        </p:txBody>
      </p:sp>
      <p:sp>
        <p:nvSpPr>
          <p:cNvPr id="8" name="Inhaltsplatzhalter 7">
            <a:extLst>
              <a:ext uri="{FF2B5EF4-FFF2-40B4-BE49-F238E27FC236}">
                <a16:creationId xmlns:a16="http://schemas.microsoft.com/office/drawing/2014/main" id="{D2B1790F-4FAF-B348-B126-CA3D9AA1F141}"/>
              </a:ext>
            </a:extLst>
          </p:cNvPr>
          <p:cNvSpPr>
            <a:spLocks noGrp="1"/>
          </p:cNvSpPr>
          <p:nvPr>
            <p:ph sz="quarter" idx="13" hasCustomPrompt="1"/>
          </p:nvPr>
        </p:nvSpPr>
        <p:spPr>
          <a:xfrm>
            <a:off x="1270000" y="732351"/>
            <a:ext cx="1338263" cy="198983"/>
          </a:xfrm>
          <a:prstGeom prst="rect">
            <a:avLst/>
          </a:prstGeom>
        </p:spPr>
        <p:txBody>
          <a:bodyPr lIns="72000" tIns="36000" rIns="72000" bIns="36000"/>
          <a:lstStyle>
            <a:lvl1pPr marL="0" indent="0">
              <a:buFont typeface="Arial" panose="020B0604020202020204" pitchFamily="34" charset="0"/>
              <a:buNone/>
              <a:defRPr sz="1200" b="1">
                <a:solidFill>
                  <a:srgbClr val="BE4B96"/>
                </a:solidFill>
              </a:defRPr>
            </a:lvl1pPr>
          </a:lstStyle>
          <a:p>
            <a:pPr lvl="0"/>
            <a:r>
              <a:rPr lang="de-DE" dirty="0"/>
              <a:t>Teil 1</a:t>
            </a:r>
          </a:p>
        </p:txBody>
      </p:sp>
      <p:sp>
        <p:nvSpPr>
          <p:cNvPr id="7" name="Untertitel 2">
            <a:extLst>
              <a:ext uri="{FF2B5EF4-FFF2-40B4-BE49-F238E27FC236}">
                <a16:creationId xmlns:a16="http://schemas.microsoft.com/office/drawing/2014/main" id="{B5A87F13-E696-B347-B21C-E3C94340D6C6}"/>
              </a:ext>
            </a:extLst>
          </p:cNvPr>
          <p:cNvSpPr>
            <a:spLocks noGrp="1"/>
          </p:cNvSpPr>
          <p:nvPr>
            <p:ph type="subTitle" idx="1"/>
          </p:nvPr>
        </p:nvSpPr>
        <p:spPr>
          <a:xfrm>
            <a:off x="496069" y="1944000"/>
            <a:ext cx="11218334" cy="3960000"/>
          </a:xfrm>
          <a:prstGeom prst="rect">
            <a:avLst/>
          </a:prstGeom>
        </p:spPr>
        <p:txBody>
          <a:bodyPr anchor="ctr" anchorCtr="0"/>
          <a:lstStyle>
            <a:lvl1pPr marL="0" indent="0" algn="ctr">
              <a:lnSpc>
                <a:spcPts val="4740"/>
              </a:lnSpc>
              <a:spcBef>
                <a:spcPts val="0"/>
              </a:spcBef>
              <a:spcAft>
                <a:spcPts val="2400"/>
              </a:spcAft>
              <a:buNone/>
              <a:defRPr sz="4400" b="0">
                <a:solidFill>
                  <a:srgbClr val="BE4B9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
        <p:nvSpPr>
          <p:cNvPr id="9" name="Titel 6">
            <a:extLst>
              <a:ext uri="{FF2B5EF4-FFF2-40B4-BE49-F238E27FC236}">
                <a16:creationId xmlns:a16="http://schemas.microsoft.com/office/drawing/2014/main" id="{658F2BEE-57B4-A345-A387-849CDF997275}"/>
              </a:ext>
            </a:extLst>
          </p:cNvPr>
          <p:cNvSpPr>
            <a:spLocks noGrp="1"/>
          </p:cNvSpPr>
          <p:nvPr>
            <p:ph type="title"/>
          </p:nvPr>
        </p:nvSpPr>
        <p:spPr>
          <a:xfrm>
            <a:off x="496069" y="1125538"/>
            <a:ext cx="11218334" cy="574675"/>
          </a:xfrm>
        </p:spPr>
        <p:txBody>
          <a:bodyPr/>
          <a:lstStyle/>
          <a:p>
            <a:r>
              <a:rPr lang="de-DE" dirty="0"/>
              <a:t>Mastertitelformat bearbeiten</a:t>
            </a:r>
          </a:p>
        </p:txBody>
      </p:sp>
    </p:spTree>
    <p:extLst>
      <p:ext uri="{BB962C8B-B14F-4D97-AF65-F5344CB8AC3E}">
        <p14:creationId xmlns:p14="http://schemas.microsoft.com/office/powerpoint/2010/main" val="204687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ischentitel 2 zweizeili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342B4BF-56D7-8748-BA2F-E04573522FA7}"/>
              </a:ext>
            </a:extLst>
          </p:cNvPr>
          <p:cNvSpPr>
            <a:spLocks noGrp="1"/>
          </p:cNvSpPr>
          <p:nvPr>
            <p:ph type="dt" sz="half" idx="10"/>
          </p:nvPr>
        </p:nvSpPr>
        <p:spPr/>
        <p:txBody>
          <a:bodyPr/>
          <a:lstStyle/>
          <a:p>
            <a:fld id="{6E0B4A67-D0C1-0645-B2BE-E719B224C16D}" type="datetime1">
              <a:rPr lang="de-DE" smtClean="0"/>
              <a:t>24.11.21</a:t>
            </a:fld>
            <a:endParaRPr lang="de-DE"/>
          </a:p>
        </p:txBody>
      </p:sp>
      <p:sp>
        <p:nvSpPr>
          <p:cNvPr id="5" name="Fußzeilenplatzhalter 4">
            <a:extLst>
              <a:ext uri="{FF2B5EF4-FFF2-40B4-BE49-F238E27FC236}">
                <a16:creationId xmlns:a16="http://schemas.microsoft.com/office/drawing/2014/main" id="{FB9B501A-325F-1449-AFC7-28B668493C3E}"/>
              </a:ext>
            </a:extLst>
          </p:cNvPr>
          <p:cNvSpPr>
            <a:spLocks noGrp="1"/>
          </p:cNvSpPr>
          <p:nvPr>
            <p:ph type="ftr" sz="quarter" idx="11"/>
          </p:nvPr>
        </p:nvSpPr>
        <p:spPr/>
        <p:txBody>
          <a:bodyPr/>
          <a:lstStyle/>
          <a:p>
            <a:r>
              <a:rPr lang="de-DE"/>
              <a:t>Multiplikatorenschulung</a:t>
            </a:r>
            <a:endParaRPr lang="de-DE" dirty="0"/>
          </a:p>
        </p:txBody>
      </p:sp>
      <p:sp>
        <p:nvSpPr>
          <p:cNvPr id="6" name="Foliennummernplatzhalter 5">
            <a:extLst>
              <a:ext uri="{FF2B5EF4-FFF2-40B4-BE49-F238E27FC236}">
                <a16:creationId xmlns:a16="http://schemas.microsoft.com/office/drawing/2014/main" id="{61CD9BD7-9C51-9049-B16E-811DBCBA940D}"/>
              </a:ext>
            </a:extLst>
          </p:cNvPr>
          <p:cNvSpPr>
            <a:spLocks noGrp="1"/>
          </p:cNvSpPr>
          <p:nvPr>
            <p:ph type="sldNum" sz="quarter" idx="12"/>
          </p:nvPr>
        </p:nvSpPr>
        <p:spPr/>
        <p:txBody>
          <a:bodyPr/>
          <a:lstStyle/>
          <a:p>
            <a:fld id="{E482587A-DFEB-434F-BFB7-ACB8480F4638}" type="slidenum">
              <a:rPr lang="de-DE" smtClean="0"/>
              <a:t>‹Nr.›</a:t>
            </a:fld>
            <a:endParaRPr lang="de-DE"/>
          </a:p>
        </p:txBody>
      </p:sp>
      <p:sp>
        <p:nvSpPr>
          <p:cNvPr id="8" name="Inhaltsplatzhalter 7">
            <a:extLst>
              <a:ext uri="{FF2B5EF4-FFF2-40B4-BE49-F238E27FC236}">
                <a16:creationId xmlns:a16="http://schemas.microsoft.com/office/drawing/2014/main" id="{D2B1790F-4FAF-B348-B126-CA3D9AA1F141}"/>
              </a:ext>
            </a:extLst>
          </p:cNvPr>
          <p:cNvSpPr>
            <a:spLocks noGrp="1"/>
          </p:cNvSpPr>
          <p:nvPr>
            <p:ph sz="quarter" idx="13" hasCustomPrompt="1"/>
          </p:nvPr>
        </p:nvSpPr>
        <p:spPr>
          <a:xfrm>
            <a:off x="1270000" y="732351"/>
            <a:ext cx="1338263" cy="198983"/>
          </a:xfrm>
          <a:prstGeom prst="rect">
            <a:avLst/>
          </a:prstGeom>
        </p:spPr>
        <p:txBody>
          <a:bodyPr lIns="72000" tIns="36000" rIns="72000" bIns="36000"/>
          <a:lstStyle>
            <a:lvl1pPr marL="0" indent="0">
              <a:buFont typeface="Arial" panose="020B0604020202020204" pitchFamily="34" charset="0"/>
              <a:buNone/>
              <a:defRPr sz="1200" b="1">
                <a:solidFill>
                  <a:srgbClr val="BE4B96"/>
                </a:solidFill>
              </a:defRPr>
            </a:lvl1pPr>
          </a:lstStyle>
          <a:p>
            <a:pPr lvl="0"/>
            <a:r>
              <a:rPr lang="de-DE" dirty="0"/>
              <a:t>Teil 1</a:t>
            </a:r>
          </a:p>
        </p:txBody>
      </p:sp>
      <p:sp>
        <p:nvSpPr>
          <p:cNvPr id="9" name="Titel 6">
            <a:extLst>
              <a:ext uri="{FF2B5EF4-FFF2-40B4-BE49-F238E27FC236}">
                <a16:creationId xmlns:a16="http://schemas.microsoft.com/office/drawing/2014/main" id="{658F2BEE-57B4-A345-A387-849CDF997275}"/>
              </a:ext>
            </a:extLst>
          </p:cNvPr>
          <p:cNvSpPr>
            <a:spLocks noGrp="1"/>
          </p:cNvSpPr>
          <p:nvPr>
            <p:ph type="title" hasCustomPrompt="1"/>
          </p:nvPr>
        </p:nvSpPr>
        <p:spPr>
          <a:xfrm>
            <a:off x="496069" y="1125537"/>
            <a:ext cx="11218334" cy="1108507"/>
          </a:xfrm>
        </p:spPr>
        <p:txBody>
          <a:bodyPr/>
          <a:lstStyle/>
          <a:p>
            <a:r>
              <a:rPr lang="de-DE" dirty="0"/>
              <a:t>Mastertitelformat zweizeilig</a:t>
            </a:r>
            <a:br>
              <a:rPr lang="de-DE" dirty="0"/>
            </a:br>
            <a:endParaRPr lang="de-DE" dirty="0"/>
          </a:p>
        </p:txBody>
      </p:sp>
      <p:sp>
        <p:nvSpPr>
          <p:cNvPr id="10" name="Untertitel 2">
            <a:extLst>
              <a:ext uri="{FF2B5EF4-FFF2-40B4-BE49-F238E27FC236}">
                <a16:creationId xmlns:a16="http://schemas.microsoft.com/office/drawing/2014/main" id="{FF5F2A3D-29E4-4145-A170-1D4A6CE62E5A}"/>
              </a:ext>
            </a:extLst>
          </p:cNvPr>
          <p:cNvSpPr>
            <a:spLocks noGrp="1"/>
          </p:cNvSpPr>
          <p:nvPr>
            <p:ph type="subTitle" idx="1"/>
          </p:nvPr>
        </p:nvSpPr>
        <p:spPr>
          <a:xfrm>
            <a:off x="496069" y="2428246"/>
            <a:ext cx="11218334" cy="3384000"/>
          </a:xfrm>
          <a:prstGeom prst="rect">
            <a:avLst/>
          </a:prstGeom>
        </p:spPr>
        <p:txBody>
          <a:bodyPr anchor="ctr" anchorCtr="0"/>
          <a:lstStyle>
            <a:lvl1pPr marL="0" indent="0" algn="ctr">
              <a:lnSpc>
                <a:spcPts val="4740"/>
              </a:lnSpc>
              <a:spcBef>
                <a:spcPts val="0"/>
              </a:spcBef>
              <a:spcAft>
                <a:spcPts val="2400"/>
              </a:spcAft>
              <a:buNone/>
              <a:defRPr sz="4400" b="0">
                <a:solidFill>
                  <a:srgbClr val="BE4B9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3852361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 und Inhalt einzeili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406CAA9C-4BC8-B14D-965D-E44FF2EC5F68}"/>
              </a:ext>
            </a:extLst>
          </p:cNvPr>
          <p:cNvSpPr>
            <a:spLocks noGrp="1"/>
          </p:cNvSpPr>
          <p:nvPr>
            <p:ph type="dt" sz="half" idx="10"/>
          </p:nvPr>
        </p:nvSpPr>
        <p:spPr/>
        <p:txBody>
          <a:bodyPr/>
          <a:lstStyle/>
          <a:p>
            <a:fld id="{5A4A8BAA-ED7E-914F-B5FB-655550FF83F7}" type="datetime1">
              <a:rPr lang="de-DE" smtClean="0"/>
              <a:t>24.11.21</a:t>
            </a:fld>
            <a:endParaRPr lang="de-DE" dirty="0"/>
          </a:p>
        </p:txBody>
      </p:sp>
      <p:sp>
        <p:nvSpPr>
          <p:cNvPr id="7" name="Fußzeilenplatzhalter 4">
            <a:extLst>
              <a:ext uri="{FF2B5EF4-FFF2-40B4-BE49-F238E27FC236}">
                <a16:creationId xmlns:a16="http://schemas.microsoft.com/office/drawing/2014/main" id="{3CA5E60A-7A40-5346-A33E-B7640AE0B133}"/>
              </a:ext>
            </a:extLst>
          </p:cNvPr>
          <p:cNvSpPr>
            <a:spLocks noGrp="1"/>
          </p:cNvSpPr>
          <p:nvPr>
            <p:ph type="ftr" sz="quarter" idx="3"/>
          </p:nvPr>
        </p:nvSpPr>
        <p:spPr>
          <a:xfrm>
            <a:off x="6773306" y="6561699"/>
            <a:ext cx="4588630" cy="228600"/>
          </a:xfrm>
          <a:prstGeom prst="rect">
            <a:avLst/>
          </a:prstGeom>
        </p:spPr>
        <p:txBody>
          <a:bodyPr vert="horz" lIns="91440" tIns="45720" rIns="91440" bIns="45720" rtlCol="0" anchor="ctr"/>
          <a:lstStyle>
            <a:lvl1pPr algn="r">
              <a:defRPr sz="1050">
                <a:solidFill>
                  <a:srgbClr val="002060"/>
                </a:solidFill>
                <a:latin typeface="+mj-lt"/>
              </a:defRPr>
            </a:lvl1pPr>
          </a:lstStyle>
          <a:p>
            <a:r>
              <a:rPr lang="de-DE"/>
              <a:t>Multiplikatorenschulung</a:t>
            </a:r>
            <a:endParaRPr lang="de-DE" dirty="0"/>
          </a:p>
        </p:txBody>
      </p:sp>
      <p:sp>
        <p:nvSpPr>
          <p:cNvPr id="8" name="Foliennummernplatzhalter 5">
            <a:extLst>
              <a:ext uri="{FF2B5EF4-FFF2-40B4-BE49-F238E27FC236}">
                <a16:creationId xmlns:a16="http://schemas.microsoft.com/office/drawing/2014/main" id="{D9CE7E56-90F8-ED42-B721-0F0EAE34BCB0}"/>
              </a:ext>
            </a:extLst>
          </p:cNvPr>
          <p:cNvSpPr>
            <a:spLocks noGrp="1"/>
          </p:cNvSpPr>
          <p:nvPr>
            <p:ph type="sldNum" sz="quarter" idx="4"/>
          </p:nvPr>
        </p:nvSpPr>
        <p:spPr>
          <a:xfrm>
            <a:off x="11361936" y="6561699"/>
            <a:ext cx="449064" cy="228600"/>
          </a:xfrm>
          <a:prstGeom prst="rect">
            <a:avLst/>
          </a:prstGeom>
        </p:spPr>
        <p:txBody>
          <a:bodyPr vert="horz" lIns="91440" tIns="45720" rIns="91440" bIns="45720" rtlCol="0" anchor="ctr"/>
          <a:lstStyle>
            <a:lvl1pPr algn="r">
              <a:defRPr sz="1050">
                <a:solidFill>
                  <a:srgbClr val="002060"/>
                </a:solidFill>
                <a:latin typeface="+mj-lt"/>
              </a:defRPr>
            </a:lvl1pPr>
          </a:lstStyle>
          <a:p>
            <a:fld id="{E482587A-DFEB-434F-BFB7-ACB8480F4638}" type="slidenum">
              <a:rPr lang="de-DE" smtClean="0"/>
              <a:pPr/>
              <a:t>‹Nr.›</a:t>
            </a:fld>
            <a:endParaRPr lang="de-DE" dirty="0"/>
          </a:p>
        </p:txBody>
      </p:sp>
      <p:sp>
        <p:nvSpPr>
          <p:cNvPr id="10" name="Titel 6">
            <a:extLst>
              <a:ext uri="{FF2B5EF4-FFF2-40B4-BE49-F238E27FC236}">
                <a16:creationId xmlns:a16="http://schemas.microsoft.com/office/drawing/2014/main" id="{89E9A315-C7AA-1646-AFAC-9D3D6F8CA387}"/>
              </a:ext>
            </a:extLst>
          </p:cNvPr>
          <p:cNvSpPr>
            <a:spLocks noGrp="1"/>
          </p:cNvSpPr>
          <p:nvPr>
            <p:ph type="title"/>
          </p:nvPr>
        </p:nvSpPr>
        <p:spPr>
          <a:xfrm>
            <a:off x="1308099" y="1125538"/>
            <a:ext cx="9612314" cy="574675"/>
          </a:xfrm>
        </p:spPr>
        <p:txBody>
          <a:bodyPr/>
          <a:lstStyle/>
          <a:p>
            <a:r>
              <a:rPr lang="de-DE" dirty="0"/>
              <a:t>Mastertitelformat bearbeiten</a:t>
            </a:r>
          </a:p>
        </p:txBody>
      </p:sp>
      <p:sp>
        <p:nvSpPr>
          <p:cNvPr id="13" name="Inhaltsplatzhalter 5">
            <a:extLst>
              <a:ext uri="{FF2B5EF4-FFF2-40B4-BE49-F238E27FC236}">
                <a16:creationId xmlns:a16="http://schemas.microsoft.com/office/drawing/2014/main" id="{83EB0807-99FF-BE45-8BE6-F6327C3F3BAA}"/>
              </a:ext>
            </a:extLst>
          </p:cNvPr>
          <p:cNvSpPr>
            <a:spLocks noGrp="1"/>
          </p:cNvSpPr>
          <p:nvPr>
            <p:ph sz="quarter" idx="11"/>
          </p:nvPr>
        </p:nvSpPr>
        <p:spPr>
          <a:xfrm>
            <a:off x="1308099" y="2088000"/>
            <a:ext cx="9612313" cy="3960000"/>
          </a:xfrm>
          <a:prstGeom prst="rect">
            <a:avLst/>
          </a:prstGeom>
        </p:spPr>
        <p:txBody>
          <a:bodyPr lIns="0" tIns="0" rIns="0" bIns="0"/>
          <a:lstStyle>
            <a:lvl1pPr marL="0" indent="0">
              <a:buFont typeface="Arial" panose="020B0604020202020204" pitchFamily="34" charset="0"/>
              <a:buNone/>
              <a:defRPr sz="2600">
                <a:solidFill>
                  <a:schemeClr val="accent1"/>
                </a:solidFill>
              </a:defRPr>
            </a:lvl1pPr>
            <a:lvl2pPr marL="721800" indent="-372600">
              <a:lnSpc>
                <a:spcPts val="2580"/>
              </a:lnSpc>
              <a:spcBef>
                <a:spcPts val="900"/>
              </a:spcBef>
              <a:spcAft>
                <a:spcPts val="600"/>
              </a:spcAft>
              <a:buFontTx/>
              <a:buBlip>
                <a:blip r:embed="rId2"/>
              </a:buBlip>
              <a:defRPr>
                <a:solidFill>
                  <a:schemeClr val="tx2"/>
                </a:solidFill>
                <a:latin typeface="+mn-lt"/>
              </a:defRPr>
            </a:lvl2pPr>
            <a:lvl3pPr marL="963000" indent="-264600">
              <a:lnSpc>
                <a:spcPts val="2150"/>
              </a:lnSpc>
              <a:spcBef>
                <a:spcPts val="200"/>
              </a:spcBef>
              <a:spcAft>
                <a:spcPts val="400"/>
              </a:spcAft>
              <a:buSzPct val="90000"/>
              <a:defRPr/>
            </a:lvl3pPr>
            <a:lvl4pPr marL="723600" indent="0">
              <a:lnSpc>
                <a:spcPts val="2150"/>
              </a:lnSpc>
              <a:spcBef>
                <a:spcPts val="200"/>
              </a:spcBef>
              <a:spcAft>
                <a:spcPts val="200"/>
              </a:spcAft>
              <a:buNone/>
              <a:defRPr sz="2000"/>
            </a:lvl4pPr>
            <a:lvl5pPr marL="1260000" indent="-264600">
              <a:lnSpc>
                <a:spcPts val="1950"/>
              </a:lnSpc>
              <a:spcBef>
                <a:spcPts val="200"/>
              </a:spcBef>
              <a:buSzPct val="80000"/>
              <a:buFont typeface="Symbol" pitchFamily="2" charset="2"/>
              <a:buChar char="-"/>
              <a:defRPr/>
            </a:lvl5pPr>
            <a:lvl6pPr marL="576000" indent="-192600">
              <a:spcBef>
                <a:spcPts val="1100"/>
              </a:spcBef>
              <a:buFont typeface="Acumin Pro Condensed Ult Black" panose="020B0506020202020204" pitchFamily="34" charset="77"/>
              <a:buChar char="!"/>
              <a:defRPr sz="2000" b="0" i="0">
                <a:solidFill>
                  <a:srgbClr val="BE4B96"/>
                </a:solidFill>
                <a:latin typeface="+mn-lt"/>
              </a:defRPr>
            </a:lvl6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11" name="Inhaltsplatzhalter 7">
            <a:extLst>
              <a:ext uri="{FF2B5EF4-FFF2-40B4-BE49-F238E27FC236}">
                <a16:creationId xmlns:a16="http://schemas.microsoft.com/office/drawing/2014/main" id="{47F89705-AE9F-9043-B69E-F5FAE8035131}"/>
              </a:ext>
            </a:extLst>
          </p:cNvPr>
          <p:cNvSpPr>
            <a:spLocks noGrp="1"/>
          </p:cNvSpPr>
          <p:nvPr>
            <p:ph sz="quarter" idx="13" hasCustomPrompt="1"/>
          </p:nvPr>
        </p:nvSpPr>
        <p:spPr>
          <a:xfrm>
            <a:off x="1270000" y="732351"/>
            <a:ext cx="1338263" cy="198983"/>
          </a:xfrm>
          <a:prstGeom prst="rect">
            <a:avLst/>
          </a:prstGeom>
        </p:spPr>
        <p:txBody>
          <a:bodyPr lIns="72000" tIns="36000" rIns="72000" bIns="36000"/>
          <a:lstStyle>
            <a:lvl1pPr marL="0" indent="0">
              <a:buFont typeface="Arial" panose="020B0604020202020204" pitchFamily="34" charset="0"/>
              <a:buNone/>
              <a:defRPr sz="1200" b="1">
                <a:solidFill>
                  <a:srgbClr val="BE4B96"/>
                </a:solidFill>
              </a:defRPr>
            </a:lvl1pPr>
          </a:lstStyle>
          <a:p>
            <a:pPr lvl="0"/>
            <a:r>
              <a:rPr lang="de-DE" dirty="0"/>
              <a:t>Teil 1</a:t>
            </a:r>
          </a:p>
        </p:txBody>
      </p:sp>
    </p:spTree>
    <p:extLst>
      <p:ext uri="{BB962C8B-B14F-4D97-AF65-F5344CB8AC3E}">
        <p14:creationId xmlns:p14="http://schemas.microsoft.com/office/powerpoint/2010/main" val="50904770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el und Inhalt zweizeili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D56DF8-3D09-E149-9913-F60FE23ECA86}"/>
              </a:ext>
            </a:extLst>
          </p:cNvPr>
          <p:cNvSpPr>
            <a:spLocks noGrp="1"/>
          </p:cNvSpPr>
          <p:nvPr>
            <p:ph type="title" hasCustomPrompt="1"/>
          </p:nvPr>
        </p:nvSpPr>
        <p:spPr>
          <a:xfrm>
            <a:off x="1308099" y="1125538"/>
            <a:ext cx="9612313" cy="1140979"/>
          </a:xfrm>
        </p:spPr>
        <p:txBody>
          <a:bodyPr/>
          <a:lstStyle>
            <a:lvl1pPr>
              <a:defRPr b="1"/>
            </a:lvl1pPr>
          </a:lstStyle>
          <a:p>
            <a:r>
              <a:rPr lang="de-DE" dirty="0"/>
              <a:t>Mastertitelformat zweizeilig</a:t>
            </a:r>
          </a:p>
        </p:txBody>
      </p:sp>
      <p:sp>
        <p:nvSpPr>
          <p:cNvPr id="4" name="Datumsplatzhalter 3">
            <a:extLst>
              <a:ext uri="{FF2B5EF4-FFF2-40B4-BE49-F238E27FC236}">
                <a16:creationId xmlns:a16="http://schemas.microsoft.com/office/drawing/2014/main" id="{406CAA9C-4BC8-B14D-965D-E44FF2EC5F68}"/>
              </a:ext>
            </a:extLst>
          </p:cNvPr>
          <p:cNvSpPr>
            <a:spLocks noGrp="1"/>
          </p:cNvSpPr>
          <p:nvPr>
            <p:ph type="dt" sz="half" idx="10"/>
          </p:nvPr>
        </p:nvSpPr>
        <p:spPr/>
        <p:txBody>
          <a:bodyPr/>
          <a:lstStyle/>
          <a:p>
            <a:fld id="{5A4A8BAA-ED7E-914F-B5FB-655550FF83F7}" type="datetime1">
              <a:rPr lang="de-DE" smtClean="0"/>
              <a:t>24.11.21</a:t>
            </a:fld>
            <a:endParaRPr lang="de-DE" dirty="0"/>
          </a:p>
        </p:txBody>
      </p:sp>
      <p:sp>
        <p:nvSpPr>
          <p:cNvPr id="7" name="Fußzeilenplatzhalter 4">
            <a:extLst>
              <a:ext uri="{FF2B5EF4-FFF2-40B4-BE49-F238E27FC236}">
                <a16:creationId xmlns:a16="http://schemas.microsoft.com/office/drawing/2014/main" id="{3CA5E60A-7A40-5346-A33E-B7640AE0B133}"/>
              </a:ext>
            </a:extLst>
          </p:cNvPr>
          <p:cNvSpPr>
            <a:spLocks noGrp="1"/>
          </p:cNvSpPr>
          <p:nvPr>
            <p:ph type="ftr" sz="quarter" idx="3"/>
          </p:nvPr>
        </p:nvSpPr>
        <p:spPr>
          <a:xfrm>
            <a:off x="6773306" y="6561699"/>
            <a:ext cx="4588630" cy="228600"/>
          </a:xfrm>
          <a:prstGeom prst="rect">
            <a:avLst/>
          </a:prstGeom>
        </p:spPr>
        <p:txBody>
          <a:bodyPr vert="horz" lIns="91440" tIns="45720" rIns="91440" bIns="45720" rtlCol="0" anchor="ctr"/>
          <a:lstStyle>
            <a:lvl1pPr algn="r">
              <a:defRPr sz="1050">
                <a:solidFill>
                  <a:srgbClr val="002060"/>
                </a:solidFill>
                <a:latin typeface="+mj-lt"/>
              </a:defRPr>
            </a:lvl1pPr>
          </a:lstStyle>
          <a:p>
            <a:r>
              <a:rPr lang="de-DE"/>
              <a:t>Multiplikatorenschulung</a:t>
            </a:r>
            <a:endParaRPr lang="de-DE" dirty="0"/>
          </a:p>
        </p:txBody>
      </p:sp>
      <p:sp>
        <p:nvSpPr>
          <p:cNvPr id="8" name="Foliennummernplatzhalter 5">
            <a:extLst>
              <a:ext uri="{FF2B5EF4-FFF2-40B4-BE49-F238E27FC236}">
                <a16:creationId xmlns:a16="http://schemas.microsoft.com/office/drawing/2014/main" id="{D9CE7E56-90F8-ED42-B721-0F0EAE34BCB0}"/>
              </a:ext>
            </a:extLst>
          </p:cNvPr>
          <p:cNvSpPr>
            <a:spLocks noGrp="1"/>
          </p:cNvSpPr>
          <p:nvPr>
            <p:ph type="sldNum" sz="quarter" idx="4"/>
          </p:nvPr>
        </p:nvSpPr>
        <p:spPr>
          <a:xfrm>
            <a:off x="11361936" y="6561699"/>
            <a:ext cx="449064" cy="228600"/>
          </a:xfrm>
          <a:prstGeom prst="rect">
            <a:avLst/>
          </a:prstGeom>
        </p:spPr>
        <p:txBody>
          <a:bodyPr vert="horz" lIns="91440" tIns="45720" rIns="91440" bIns="45720" rtlCol="0" anchor="ctr"/>
          <a:lstStyle>
            <a:lvl1pPr algn="r">
              <a:defRPr sz="1050">
                <a:solidFill>
                  <a:srgbClr val="002060"/>
                </a:solidFill>
                <a:latin typeface="+mj-lt"/>
              </a:defRPr>
            </a:lvl1pPr>
          </a:lstStyle>
          <a:p>
            <a:fld id="{E482587A-DFEB-434F-BFB7-ACB8480F4638}" type="slidenum">
              <a:rPr lang="de-DE" smtClean="0"/>
              <a:pPr/>
              <a:t>‹Nr.›</a:t>
            </a:fld>
            <a:endParaRPr lang="de-DE" dirty="0"/>
          </a:p>
        </p:txBody>
      </p:sp>
      <p:sp>
        <p:nvSpPr>
          <p:cNvPr id="9" name="Inhaltsplatzhalter 5">
            <a:extLst>
              <a:ext uri="{FF2B5EF4-FFF2-40B4-BE49-F238E27FC236}">
                <a16:creationId xmlns:a16="http://schemas.microsoft.com/office/drawing/2014/main" id="{7EA89424-6253-0442-AEE9-3A3D54CF5B80}"/>
              </a:ext>
            </a:extLst>
          </p:cNvPr>
          <p:cNvSpPr>
            <a:spLocks noGrp="1"/>
          </p:cNvSpPr>
          <p:nvPr>
            <p:ph sz="quarter" idx="11"/>
          </p:nvPr>
        </p:nvSpPr>
        <p:spPr>
          <a:xfrm>
            <a:off x="1308099" y="2573079"/>
            <a:ext cx="9612313" cy="3528000"/>
          </a:xfrm>
          <a:prstGeom prst="rect">
            <a:avLst/>
          </a:prstGeom>
        </p:spPr>
        <p:txBody>
          <a:bodyPr lIns="0" tIns="0" rIns="0" bIns="0"/>
          <a:lstStyle>
            <a:lvl1pPr marL="0" indent="0">
              <a:buFont typeface="Arial" panose="020B0604020202020204" pitchFamily="34" charset="0"/>
              <a:buNone/>
              <a:defRPr sz="2600">
                <a:solidFill>
                  <a:schemeClr val="accent1"/>
                </a:solidFill>
              </a:defRPr>
            </a:lvl1pPr>
            <a:lvl2pPr marL="721800" indent="-372600">
              <a:lnSpc>
                <a:spcPts val="2580"/>
              </a:lnSpc>
              <a:spcBef>
                <a:spcPts val="900"/>
              </a:spcBef>
              <a:spcAft>
                <a:spcPts val="600"/>
              </a:spcAft>
              <a:buFontTx/>
              <a:buBlip>
                <a:blip r:embed="rId2"/>
              </a:buBlip>
              <a:defRPr>
                <a:solidFill>
                  <a:schemeClr val="tx2"/>
                </a:solidFill>
                <a:latin typeface="+mn-lt"/>
              </a:defRPr>
            </a:lvl2pPr>
            <a:lvl3pPr marL="963000" indent="-264600">
              <a:lnSpc>
                <a:spcPts val="2150"/>
              </a:lnSpc>
              <a:spcBef>
                <a:spcPts val="200"/>
              </a:spcBef>
              <a:spcAft>
                <a:spcPts val="400"/>
              </a:spcAft>
              <a:buSzPct val="90000"/>
              <a:defRPr/>
            </a:lvl3pPr>
            <a:lvl4pPr marL="723600" indent="0">
              <a:lnSpc>
                <a:spcPts val="2150"/>
              </a:lnSpc>
              <a:spcBef>
                <a:spcPts val="200"/>
              </a:spcBef>
              <a:spcAft>
                <a:spcPts val="200"/>
              </a:spcAft>
              <a:buNone/>
              <a:defRPr sz="2000"/>
            </a:lvl4pPr>
            <a:lvl5pPr marL="1260000" indent="-264600">
              <a:lnSpc>
                <a:spcPts val="1950"/>
              </a:lnSpc>
              <a:spcBef>
                <a:spcPts val="200"/>
              </a:spcBef>
              <a:buSzPct val="80000"/>
              <a:buFont typeface="Symbol" pitchFamily="2" charset="2"/>
              <a:buChar char="-"/>
              <a:defRPr/>
            </a:lvl5pPr>
            <a:lvl6pPr marL="576000" indent="-192600">
              <a:spcBef>
                <a:spcPts val="1100"/>
              </a:spcBef>
              <a:buFont typeface="Acumin Pro Condensed Ult Black" panose="020B0506020202020204" pitchFamily="34" charset="77"/>
              <a:buChar char="!"/>
              <a:defRPr sz="2000" b="0" i="0">
                <a:solidFill>
                  <a:srgbClr val="BE4B96"/>
                </a:solidFill>
                <a:latin typeface="+mn-lt"/>
              </a:defRPr>
            </a:lvl6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12" name="Inhaltsplatzhalter 7">
            <a:extLst>
              <a:ext uri="{FF2B5EF4-FFF2-40B4-BE49-F238E27FC236}">
                <a16:creationId xmlns:a16="http://schemas.microsoft.com/office/drawing/2014/main" id="{A70DC496-44D9-4849-B8BE-978ACA69F2A9}"/>
              </a:ext>
            </a:extLst>
          </p:cNvPr>
          <p:cNvSpPr>
            <a:spLocks noGrp="1"/>
          </p:cNvSpPr>
          <p:nvPr>
            <p:ph sz="quarter" idx="13" hasCustomPrompt="1"/>
          </p:nvPr>
        </p:nvSpPr>
        <p:spPr>
          <a:xfrm>
            <a:off x="1270000" y="732351"/>
            <a:ext cx="1338263" cy="198983"/>
          </a:xfrm>
          <a:prstGeom prst="rect">
            <a:avLst/>
          </a:prstGeom>
        </p:spPr>
        <p:txBody>
          <a:bodyPr lIns="72000" tIns="36000" rIns="72000" bIns="36000"/>
          <a:lstStyle>
            <a:lvl1pPr marL="0" indent="0">
              <a:buFont typeface="Arial" panose="020B0604020202020204" pitchFamily="34" charset="0"/>
              <a:buNone/>
              <a:defRPr sz="1200" b="1">
                <a:solidFill>
                  <a:srgbClr val="BE4B96"/>
                </a:solidFill>
              </a:defRPr>
            </a:lvl1pPr>
          </a:lstStyle>
          <a:p>
            <a:pPr lvl="0"/>
            <a:r>
              <a:rPr lang="de-DE" dirty="0"/>
              <a:t>Teil 1</a:t>
            </a:r>
          </a:p>
        </p:txBody>
      </p:sp>
    </p:spTree>
    <p:extLst>
      <p:ext uri="{BB962C8B-B14F-4D97-AF65-F5344CB8AC3E}">
        <p14:creationId xmlns:p14="http://schemas.microsoft.com/office/powerpoint/2010/main" val="2083914202"/>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 Text">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DA7D6C16-B391-764F-B3EB-40106418BF86}"/>
              </a:ext>
            </a:extLst>
          </p:cNvPr>
          <p:cNvSpPr>
            <a:spLocks noGrp="1"/>
          </p:cNvSpPr>
          <p:nvPr>
            <p:ph type="dt" sz="half" idx="10"/>
          </p:nvPr>
        </p:nvSpPr>
        <p:spPr/>
        <p:txBody>
          <a:bodyPr/>
          <a:lstStyle/>
          <a:p>
            <a:fld id="{336782A9-C35B-1546-AC80-AA3504769BDC}" type="datetime1">
              <a:rPr lang="de-DE" smtClean="0"/>
              <a:t>24.11.21</a:t>
            </a:fld>
            <a:endParaRPr lang="de-DE"/>
          </a:p>
        </p:txBody>
      </p:sp>
      <p:sp>
        <p:nvSpPr>
          <p:cNvPr id="6" name="Fußzeilenplatzhalter 5">
            <a:extLst>
              <a:ext uri="{FF2B5EF4-FFF2-40B4-BE49-F238E27FC236}">
                <a16:creationId xmlns:a16="http://schemas.microsoft.com/office/drawing/2014/main" id="{26AA361F-3405-E644-885F-B837DAE8434F}"/>
              </a:ext>
            </a:extLst>
          </p:cNvPr>
          <p:cNvSpPr>
            <a:spLocks noGrp="1"/>
          </p:cNvSpPr>
          <p:nvPr>
            <p:ph type="ftr" sz="quarter" idx="11"/>
          </p:nvPr>
        </p:nvSpPr>
        <p:spPr/>
        <p:txBody>
          <a:bodyPr/>
          <a:lstStyle/>
          <a:p>
            <a:r>
              <a:rPr lang="de-DE"/>
              <a:t>Multiplikatorenschulung</a:t>
            </a:r>
          </a:p>
        </p:txBody>
      </p:sp>
      <p:sp>
        <p:nvSpPr>
          <p:cNvPr id="7" name="Foliennummernplatzhalter 6">
            <a:extLst>
              <a:ext uri="{FF2B5EF4-FFF2-40B4-BE49-F238E27FC236}">
                <a16:creationId xmlns:a16="http://schemas.microsoft.com/office/drawing/2014/main" id="{881EEDBF-B904-0243-9D55-F7596CF8AD50}"/>
              </a:ext>
            </a:extLst>
          </p:cNvPr>
          <p:cNvSpPr>
            <a:spLocks noGrp="1"/>
          </p:cNvSpPr>
          <p:nvPr>
            <p:ph type="sldNum" sz="quarter" idx="12"/>
          </p:nvPr>
        </p:nvSpPr>
        <p:spPr/>
        <p:txBody>
          <a:bodyPr/>
          <a:lstStyle/>
          <a:p>
            <a:fld id="{E482587A-DFEB-434F-BFB7-ACB8480F4638}" type="slidenum">
              <a:rPr lang="de-DE" smtClean="0"/>
              <a:t>‹Nr.›</a:t>
            </a:fld>
            <a:endParaRPr lang="de-DE"/>
          </a:p>
        </p:txBody>
      </p:sp>
      <p:sp>
        <p:nvSpPr>
          <p:cNvPr id="9" name="Textplatzhalter 3">
            <a:extLst>
              <a:ext uri="{FF2B5EF4-FFF2-40B4-BE49-F238E27FC236}">
                <a16:creationId xmlns:a16="http://schemas.microsoft.com/office/drawing/2014/main" id="{17517DA2-4216-1543-9B86-A97B4805E958}"/>
              </a:ext>
            </a:extLst>
          </p:cNvPr>
          <p:cNvSpPr>
            <a:spLocks noGrp="1"/>
          </p:cNvSpPr>
          <p:nvPr>
            <p:ph type="body" sz="half" idx="2"/>
          </p:nvPr>
        </p:nvSpPr>
        <p:spPr>
          <a:xfrm>
            <a:off x="1308099" y="2088000"/>
            <a:ext cx="9612313" cy="3960000"/>
          </a:xfrm>
          <a:prstGeom prst="rect">
            <a:avLst/>
          </a:prstGeom>
        </p:spPr>
        <p:txBody>
          <a:bodyPr lIns="0" rIns="0"/>
          <a:lstStyle>
            <a:lvl1pPr marL="0" indent="0">
              <a:lnSpc>
                <a:spcPts val="2220"/>
              </a:lnSpc>
              <a:spcBef>
                <a:spcPts val="0"/>
              </a:spcBef>
              <a:spcAft>
                <a:spcPts val="1200"/>
              </a:spcAft>
              <a:buNone/>
              <a:defRPr sz="1800">
                <a:solidFill>
                  <a:schemeClr val="tx1"/>
                </a:solidFill>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
        <p:nvSpPr>
          <p:cNvPr id="11" name="Titel 6">
            <a:extLst>
              <a:ext uri="{FF2B5EF4-FFF2-40B4-BE49-F238E27FC236}">
                <a16:creationId xmlns:a16="http://schemas.microsoft.com/office/drawing/2014/main" id="{2345D4D3-2F55-F84B-8186-92A4587686AF}"/>
              </a:ext>
            </a:extLst>
          </p:cNvPr>
          <p:cNvSpPr>
            <a:spLocks noGrp="1"/>
          </p:cNvSpPr>
          <p:nvPr>
            <p:ph type="title"/>
          </p:nvPr>
        </p:nvSpPr>
        <p:spPr>
          <a:xfrm>
            <a:off x="1308099" y="1140585"/>
            <a:ext cx="9612314" cy="559627"/>
          </a:xfrm>
        </p:spPr>
        <p:txBody>
          <a:bodyPr/>
          <a:lstStyle/>
          <a:p>
            <a:r>
              <a:rPr lang="de-DE"/>
              <a:t>Mastertitelformat bearbeiten</a:t>
            </a:r>
          </a:p>
        </p:txBody>
      </p:sp>
      <p:sp>
        <p:nvSpPr>
          <p:cNvPr id="10" name="Inhaltsplatzhalter 7">
            <a:extLst>
              <a:ext uri="{FF2B5EF4-FFF2-40B4-BE49-F238E27FC236}">
                <a16:creationId xmlns:a16="http://schemas.microsoft.com/office/drawing/2014/main" id="{F1F6E4E3-6138-D242-B477-FCB2136F0B2C}"/>
              </a:ext>
            </a:extLst>
          </p:cNvPr>
          <p:cNvSpPr>
            <a:spLocks noGrp="1"/>
          </p:cNvSpPr>
          <p:nvPr>
            <p:ph sz="quarter" idx="13" hasCustomPrompt="1"/>
          </p:nvPr>
        </p:nvSpPr>
        <p:spPr>
          <a:xfrm>
            <a:off x="1270000" y="732351"/>
            <a:ext cx="1338263" cy="198983"/>
          </a:xfrm>
          <a:prstGeom prst="rect">
            <a:avLst/>
          </a:prstGeom>
        </p:spPr>
        <p:txBody>
          <a:bodyPr lIns="72000" tIns="36000" rIns="72000" bIns="36000"/>
          <a:lstStyle>
            <a:lvl1pPr marL="0" indent="0">
              <a:buFont typeface="Arial" panose="020B0604020202020204" pitchFamily="34" charset="0"/>
              <a:buNone/>
              <a:defRPr sz="1200" b="1">
                <a:solidFill>
                  <a:srgbClr val="BE4B96"/>
                </a:solidFill>
              </a:defRPr>
            </a:lvl1pPr>
          </a:lstStyle>
          <a:p>
            <a:pPr lvl="0"/>
            <a:r>
              <a:rPr lang="de-DE" dirty="0"/>
              <a:t>Teil 1</a:t>
            </a:r>
          </a:p>
        </p:txBody>
      </p:sp>
    </p:spTree>
    <p:extLst>
      <p:ext uri="{BB962C8B-B14F-4D97-AF65-F5344CB8AC3E}">
        <p14:creationId xmlns:p14="http://schemas.microsoft.com/office/powerpoint/2010/main" val="2716843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el + Text + Bild">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DA7D6C16-B391-764F-B3EB-40106418BF86}"/>
              </a:ext>
            </a:extLst>
          </p:cNvPr>
          <p:cNvSpPr>
            <a:spLocks noGrp="1"/>
          </p:cNvSpPr>
          <p:nvPr>
            <p:ph type="dt" sz="half" idx="10"/>
          </p:nvPr>
        </p:nvSpPr>
        <p:spPr/>
        <p:txBody>
          <a:bodyPr/>
          <a:lstStyle/>
          <a:p>
            <a:fld id="{B12DFDE6-8BFE-2A43-AF24-39B5B6C9D6A9}" type="datetime1">
              <a:rPr lang="de-DE" smtClean="0"/>
              <a:t>24.11.21</a:t>
            </a:fld>
            <a:endParaRPr lang="de-DE"/>
          </a:p>
        </p:txBody>
      </p:sp>
      <p:sp>
        <p:nvSpPr>
          <p:cNvPr id="6" name="Fußzeilenplatzhalter 5">
            <a:extLst>
              <a:ext uri="{FF2B5EF4-FFF2-40B4-BE49-F238E27FC236}">
                <a16:creationId xmlns:a16="http://schemas.microsoft.com/office/drawing/2014/main" id="{26AA361F-3405-E644-885F-B837DAE8434F}"/>
              </a:ext>
            </a:extLst>
          </p:cNvPr>
          <p:cNvSpPr>
            <a:spLocks noGrp="1"/>
          </p:cNvSpPr>
          <p:nvPr>
            <p:ph type="ftr" sz="quarter" idx="11"/>
          </p:nvPr>
        </p:nvSpPr>
        <p:spPr/>
        <p:txBody>
          <a:bodyPr/>
          <a:lstStyle/>
          <a:p>
            <a:r>
              <a:rPr lang="de-DE"/>
              <a:t>Multiplikatorenschulung</a:t>
            </a:r>
          </a:p>
        </p:txBody>
      </p:sp>
      <p:sp>
        <p:nvSpPr>
          <p:cNvPr id="7" name="Foliennummernplatzhalter 6">
            <a:extLst>
              <a:ext uri="{FF2B5EF4-FFF2-40B4-BE49-F238E27FC236}">
                <a16:creationId xmlns:a16="http://schemas.microsoft.com/office/drawing/2014/main" id="{881EEDBF-B904-0243-9D55-F7596CF8AD50}"/>
              </a:ext>
            </a:extLst>
          </p:cNvPr>
          <p:cNvSpPr>
            <a:spLocks noGrp="1"/>
          </p:cNvSpPr>
          <p:nvPr>
            <p:ph type="sldNum" sz="quarter" idx="12"/>
          </p:nvPr>
        </p:nvSpPr>
        <p:spPr/>
        <p:txBody>
          <a:bodyPr/>
          <a:lstStyle/>
          <a:p>
            <a:fld id="{E482587A-DFEB-434F-BFB7-ACB8480F4638}" type="slidenum">
              <a:rPr lang="de-DE" smtClean="0"/>
              <a:t>‹Nr.›</a:t>
            </a:fld>
            <a:endParaRPr lang="de-DE"/>
          </a:p>
        </p:txBody>
      </p:sp>
      <p:sp>
        <p:nvSpPr>
          <p:cNvPr id="9" name="Inhaltsplatzhalter 7">
            <a:extLst>
              <a:ext uri="{FF2B5EF4-FFF2-40B4-BE49-F238E27FC236}">
                <a16:creationId xmlns:a16="http://schemas.microsoft.com/office/drawing/2014/main" id="{409DE9DA-A8A1-2548-83D9-6E17A05FB20D}"/>
              </a:ext>
            </a:extLst>
          </p:cNvPr>
          <p:cNvSpPr>
            <a:spLocks noGrp="1"/>
          </p:cNvSpPr>
          <p:nvPr>
            <p:ph sz="quarter" idx="13" hasCustomPrompt="1"/>
          </p:nvPr>
        </p:nvSpPr>
        <p:spPr>
          <a:xfrm>
            <a:off x="1270000" y="732351"/>
            <a:ext cx="1338263" cy="198983"/>
          </a:xfrm>
          <a:prstGeom prst="rect">
            <a:avLst/>
          </a:prstGeom>
        </p:spPr>
        <p:txBody>
          <a:bodyPr lIns="72000" tIns="36000" rIns="72000" bIns="36000"/>
          <a:lstStyle>
            <a:lvl1pPr marL="0" indent="0">
              <a:buFont typeface="Arial" panose="020B0604020202020204" pitchFamily="34" charset="0"/>
              <a:buNone/>
              <a:defRPr sz="1200" b="1">
                <a:solidFill>
                  <a:srgbClr val="BE4B96"/>
                </a:solidFill>
              </a:defRPr>
            </a:lvl1pPr>
          </a:lstStyle>
          <a:p>
            <a:pPr lvl="0"/>
            <a:r>
              <a:rPr lang="de-DE" dirty="0"/>
              <a:t>Teil 1</a:t>
            </a:r>
          </a:p>
        </p:txBody>
      </p:sp>
      <p:sp>
        <p:nvSpPr>
          <p:cNvPr id="12" name="Inhaltsplatzhalter 5">
            <a:extLst>
              <a:ext uri="{FF2B5EF4-FFF2-40B4-BE49-F238E27FC236}">
                <a16:creationId xmlns:a16="http://schemas.microsoft.com/office/drawing/2014/main" id="{7D587B91-F9A7-BA4C-9043-033CCF1F0791}"/>
              </a:ext>
            </a:extLst>
          </p:cNvPr>
          <p:cNvSpPr>
            <a:spLocks noGrp="1"/>
          </p:cNvSpPr>
          <p:nvPr>
            <p:ph sz="quarter" idx="14"/>
          </p:nvPr>
        </p:nvSpPr>
        <p:spPr>
          <a:xfrm>
            <a:off x="868187" y="2088000"/>
            <a:ext cx="5040000" cy="3960000"/>
          </a:xfrm>
          <a:prstGeom prst="rect">
            <a:avLst/>
          </a:prstGeom>
        </p:spPr>
        <p:txBody>
          <a:bodyPr lIns="0" tIns="0" rIns="0" bIns="0"/>
          <a:lstStyle>
            <a:lvl1pPr marL="0" indent="0">
              <a:buFont typeface="Arial" panose="020B0604020202020204" pitchFamily="34" charset="0"/>
              <a:buNone/>
              <a:defRPr sz="2600">
                <a:solidFill>
                  <a:schemeClr val="accent1"/>
                </a:solidFill>
              </a:defRPr>
            </a:lvl1pPr>
            <a:lvl2pPr marL="721800" indent="-372600">
              <a:lnSpc>
                <a:spcPts val="2580"/>
              </a:lnSpc>
              <a:spcBef>
                <a:spcPts val="900"/>
              </a:spcBef>
              <a:spcAft>
                <a:spcPts val="600"/>
              </a:spcAft>
              <a:buFontTx/>
              <a:buBlip>
                <a:blip r:embed="rId2"/>
              </a:buBlip>
              <a:defRPr>
                <a:solidFill>
                  <a:schemeClr val="tx2"/>
                </a:solidFill>
                <a:latin typeface="+mn-lt"/>
              </a:defRPr>
            </a:lvl2pPr>
            <a:lvl3pPr marL="963000" indent="-264600">
              <a:lnSpc>
                <a:spcPts val="2150"/>
              </a:lnSpc>
              <a:spcBef>
                <a:spcPts val="200"/>
              </a:spcBef>
              <a:spcAft>
                <a:spcPts val="400"/>
              </a:spcAft>
              <a:buSzPct val="90000"/>
              <a:defRPr/>
            </a:lvl3pPr>
            <a:lvl4pPr marL="723600" indent="0">
              <a:lnSpc>
                <a:spcPts val="2150"/>
              </a:lnSpc>
              <a:spcBef>
                <a:spcPts val="200"/>
              </a:spcBef>
              <a:spcAft>
                <a:spcPts val="200"/>
              </a:spcAft>
              <a:buNone/>
              <a:defRPr sz="2000"/>
            </a:lvl4pPr>
            <a:lvl5pPr marL="1260000" indent="-264600">
              <a:lnSpc>
                <a:spcPts val="1950"/>
              </a:lnSpc>
              <a:spcBef>
                <a:spcPts val="200"/>
              </a:spcBef>
              <a:buSzPct val="80000"/>
              <a:buFont typeface="Symbol" pitchFamily="2" charset="2"/>
              <a:buChar char="-"/>
              <a:defRPr/>
            </a:lvl5pPr>
            <a:lvl6pPr marL="576000" indent="-192600">
              <a:spcBef>
                <a:spcPts val="1100"/>
              </a:spcBef>
              <a:buFont typeface="Acumin Pro Condensed Ult Black" panose="020B0506020202020204" pitchFamily="34" charset="77"/>
              <a:buChar char="!"/>
              <a:defRPr sz="2000" b="0" i="0">
                <a:solidFill>
                  <a:srgbClr val="BE4B96"/>
                </a:solidFill>
                <a:latin typeface="+mn-lt"/>
              </a:defRPr>
            </a:lvl6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13" name="Inhaltsplatzhalter 5">
            <a:extLst>
              <a:ext uri="{FF2B5EF4-FFF2-40B4-BE49-F238E27FC236}">
                <a16:creationId xmlns:a16="http://schemas.microsoft.com/office/drawing/2014/main" id="{A0107BCD-F3A4-DF48-8B58-1F448A405E92}"/>
              </a:ext>
            </a:extLst>
          </p:cNvPr>
          <p:cNvSpPr>
            <a:spLocks noGrp="1"/>
          </p:cNvSpPr>
          <p:nvPr>
            <p:ph sz="quarter" idx="15"/>
          </p:nvPr>
        </p:nvSpPr>
        <p:spPr>
          <a:xfrm>
            <a:off x="6279431" y="2088000"/>
            <a:ext cx="5040000" cy="3960000"/>
          </a:xfrm>
          <a:prstGeom prst="rect">
            <a:avLst/>
          </a:prstGeom>
        </p:spPr>
        <p:txBody>
          <a:bodyPr lIns="0" tIns="0" rIns="0" bIns="0"/>
          <a:lstStyle>
            <a:lvl1pPr marL="0" indent="0">
              <a:buFont typeface="Arial" panose="020B0604020202020204" pitchFamily="34" charset="0"/>
              <a:buNone/>
              <a:defRPr sz="2600">
                <a:solidFill>
                  <a:schemeClr val="accent1"/>
                </a:solidFill>
              </a:defRPr>
            </a:lvl1pPr>
            <a:lvl2pPr marL="721800" indent="-372600">
              <a:lnSpc>
                <a:spcPts val="2580"/>
              </a:lnSpc>
              <a:spcBef>
                <a:spcPts val="900"/>
              </a:spcBef>
              <a:spcAft>
                <a:spcPts val="600"/>
              </a:spcAft>
              <a:buFontTx/>
              <a:buBlip>
                <a:blip r:embed="rId2"/>
              </a:buBlip>
              <a:defRPr>
                <a:solidFill>
                  <a:schemeClr val="tx2"/>
                </a:solidFill>
                <a:latin typeface="+mn-lt"/>
              </a:defRPr>
            </a:lvl2pPr>
            <a:lvl3pPr marL="963000" indent="-264600">
              <a:lnSpc>
                <a:spcPts val="2150"/>
              </a:lnSpc>
              <a:spcBef>
                <a:spcPts val="200"/>
              </a:spcBef>
              <a:spcAft>
                <a:spcPts val="400"/>
              </a:spcAft>
              <a:buSzPct val="90000"/>
              <a:defRPr/>
            </a:lvl3pPr>
            <a:lvl4pPr marL="723600" indent="0">
              <a:lnSpc>
                <a:spcPts val="2150"/>
              </a:lnSpc>
              <a:spcBef>
                <a:spcPts val="200"/>
              </a:spcBef>
              <a:spcAft>
                <a:spcPts val="200"/>
              </a:spcAft>
              <a:buNone/>
              <a:defRPr sz="2000"/>
            </a:lvl4pPr>
            <a:lvl5pPr marL="1260000" indent="-264600">
              <a:lnSpc>
                <a:spcPts val="1950"/>
              </a:lnSpc>
              <a:spcBef>
                <a:spcPts val="200"/>
              </a:spcBef>
              <a:buSzPct val="80000"/>
              <a:buFont typeface="Symbol" pitchFamily="2" charset="2"/>
              <a:buChar char="-"/>
              <a:defRPr/>
            </a:lvl5pPr>
            <a:lvl6pPr marL="576000" indent="-192600">
              <a:spcBef>
                <a:spcPts val="1100"/>
              </a:spcBef>
              <a:buFont typeface="Acumin Pro Condensed Ult Black" panose="020B0506020202020204" pitchFamily="34" charset="77"/>
              <a:buChar char="!"/>
              <a:defRPr sz="2000" b="0" i="0">
                <a:solidFill>
                  <a:srgbClr val="BE4B96"/>
                </a:solidFill>
                <a:latin typeface="+mn-lt"/>
              </a:defRPr>
            </a:lvl6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14" name="Titel 6">
            <a:extLst>
              <a:ext uri="{FF2B5EF4-FFF2-40B4-BE49-F238E27FC236}">
                <a16:creationId xmlns:a16="http://schemas.microsoft.com/office/drawing/2014/main" id="{00D58C12-EA04-F54E-A7B5-FCD99E694FEB}"/>
              </a:ext>
            </a:extLst>
          </p:cNvPr>
          <p:cNvSpPr>
            <a:spLocks noGrp="1"/>
          </p:cNvSpPr>
          <p:nvPr>
            <p:ph type="title"/>
          </p:nvPr>
        </p:nvSpPr>
        <p:spPr>
          <a:xfrm>
            <a:off x="868186" y="1125538"/>
            <a:ext cx="10455627" cy="574675"/>
          </a:xfrm>
        </p:spPr>
        <p:txBody>
          <a:bodyPr/>
          <a:lstStyle/>
          <a:p>
            <a:r>
              <a:rPr lang="de-DE" dirty="0"/>
              <a:t>Mastertitelformat bearbeiten</a:t>
            </a:r>
          </a:p>
        </p:txBody>
      </p:sp>
    </p:spTree>
    <p:extLst>
      <p:ext uri="{BB962C8B-B14F-4D97-AF65-F5344CB8AC3E}">
        <p14:creationId xmlns:p14="http://schemas.microsoft.com/office/powerpoint/2010/main" val="1821174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412C27-20AC-754F-A0FC-DD52218C7BE8}"/>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42B01598-5E69-FA41-A3DE-E15A9AB53827}"/>
              </a:ext>
            </a:extLst>
          </p:cNvPr>
          <p:cNvSpPr>
            <a:spLocks noGrp="1"/>
          </p:cNvSpPr>
          <p:nvPr>
            <p:ph type="dt" sz="half" idx="10"/>
          </p:nvPr>
        </p:nvSpPr>
        <p:spPr/>
        <p:txBody>
          <a:bodyPr/>
          <a:lstStyle/>
          <a:p>
            <a:fld id="{047F0A65-E7A0-EC43-98E3-6E4DAAEB1500}" type="datetime1">
              <a:rPr lang="de-DE" smtClean="0"/>
              <a:t>24.11.21</a:t>
            </a:fld>
            <a:endParaRPr lang="de-DE"/>
          </a:p>
        </p:txBody>
      </p:sp>
      <p:sp>
        <p:nvSpPr>
          <p:cNvPr id="4" name="Fußzeilenplatzhalter 3">
            <a:extLst>
              <a:ext uri="{FF2B5EF4-FFF2-40B4-BE49-F238E27FC236}">
                <a16:creationId xmlns:a16="http://schemas.microsoft.com/office/drawing/2014/main" id="{45B2791E-322B-D44F-B895-E55037F1D0F8}"/>
              </a:ext>
            </a:extLst>
          </p:cNvPr>
          <p:cNvSpPr>
            <a:spLocks noGrp="1"/>
          </p:cNvSpPr>
          <p:nvPr>
            <p:ph type="ftr" sz="quarter" idx="11"/>
          </p:nvPr>
        </p:nvSpPr>
        <p:spPr/>
        <p:txBody>
          <a:bodyPr/>
          <a:lstStyle/>
          <a:p>
            <a:r>
              <a:rPr lang="de-DE"/>
              <a:t>Multiplikatorenschulung</a:t>
            </a:r>
          </a:p>
        </p:txBody>
      </p:sp>
      <p:sp>
        <p:nvSpPr>
          <p:cNvPr id="5" name="Foliennummernplatzhalter 4">
            <a:extLst>
              <a:ext uri="{FF2B5EF4-FFF2-40B4-BE49-F238E27FC236}">
                <a16:creationId xmlns:a16="http://schemas.microsoft.com/office/drawing/2014/main" id="{9F6B3495-D96B-544F-8654-1A440CBB9F4D}"/>
              </a:ext>
            </a:extLst>
          </p:cNvPr>
          <p:cNvSpPr>
            <a:spLocks noGrp="1"/>
          </p:cNvSpPr>
          <p:nvPr>
            <p:ph type="sldNum" sz="quarter" idx="12"/>
          </p:nvPr>
        </p:nvSpPr>
        <p:spPr/>
        <p:txBody>
          <a:bodyPr/>
          <a:lstStyle/>
          <a:p>
            <a:fld id="{E482587A-DFEB-434F-BFB7-ACB8480F4638}" type="slidenum">
              <a:rPr lang="de-DE" smtClean="0"/>
              <a:t>‹Nr.›</a:t>
            </a:fld>
            <a:endParaRPr lang="de-DE"/>
          </a:p>
        </p:txBody>
      </p:sp>
      <p:sp>
        <p:nvSpPr>
          <p:cNvPr id="7" name="Inhaltsplatzhalter 7">
            <a:extLst>
              <a:ext uri="{FF2B5EF4-FFF2-40B4-BE49-F238E27FC236}">
                <a16:creationId xmlns:a16="http://schemas.microsoft.com/office/drawing/2014/main" id="{47EBF168-11B0-2E48-AFF1-5F4DA7497F83}"/>
              </a:ext>
            </a:extLst>
          </p:cNvPr>
          <p:cNvSpPr>
            <a:spLocks noGrp="1"/>
          </p:cNvSpPr>
          <p:nvPr>
            <p:ph sz="quarter" idx="13" hasCustomPrompt="1"/>
          </p:nvPr>
        </p:nvSpPr>
        <p:spPr>
          <a:xfrm>
            <a:off x="1270000" y="732351"/>
            <a:ext cx="1338263" cy="198983"/>
          </a:xfrm>
          <a:prstGeom prst="rect">
            <a:avLst/>
          </a:prstGeom>
        </p:spPr>
        <p:txBody>
          <a:bodyPr lIns="72000" tIns="36000" rIns="72000" bIns="36000"/>
          <a:lstStyle>
            <a:lvl1pPr marL="0" indent="0">
              <a:buFont typeface="Arial" panose="020B0604020202020204" pitchFamily="34" charset="0"/>
              <a:buNone/>
              <a:defRPr sz="1200" b="1">
                <a:solidFill>
                  <a:srgbClr val="BE4B96"/>
                </a:solidFill>
              </a:defRPr>
            </a:lvl1pPr>
          </a:lstStyle>
          <a:p>
            <a:pPr lvl="0"/>
            <a:r>
              <a:rPr lang="de-DE" dirty="0"/>
              <a:t>Teil 1</a:t>
            </a:r>
          </a:p>
        </p:txBody>
      </p:sp>
    </p:spTree>
    <p:extLst>
      <p:ext uri="{BB962C8B-B14F-4D97-AF65-F5344CB8AC3E}">
        <p14:creationId xmlns:p14="http://schemas.microsoft.com/office/powerpoint/2010/main" val="9549729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image" Target="../media/image3.png"/><Relationship Id="rId2" Type="http://schemas.openxmlformats.org/officeDocument/2006/relationships/slideLayout" Target="../slideLayouts/slideLayout3.xml"/><Relationship Id="rId16" Type="http://schemas.openxmlformats.org/officeDocument/2006/relationships/image" Target="../media/image2.emf"/><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1.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CDB5E02C-0613-9143-A6A7-6A79FEC6BBBE}"/>
              </a:ext>
            </a:extLst>
          </p:cNvPr>
          <p:cNvSpPr/>
          <p:nvPr userDrawn="1"/>
        </p:nvSpPr>
        <p:spPr>
          <a:xfrm>
            <a:off x="0" y="856800"/>
            <a:ext cx="12192000" cy="600904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Rechteck 20">
            <a:extLst>
              <a:ext uri="{FF2B5EF4-FFF2-40B4-BE49-F238E27FC236}">
                <a16:creationId xmlns:a16="http://schemas.microsoft.com/office/drawing/2014/main" id="{3C053D7C-C9A5-334A-9CE2-152AFD72082D}"/>
              </a:ext>
            </a:extLst>
          </p:cNvPr>
          <p:cNvSpPr/>
          <p:nvPr userDrawn="1"/>
        </p:nvSpPr>
        <p:spPr>
          <a:xfrm>
            <a:off x="0" y="6576718"/>
            <a:ext cx="12192000" cy="302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a:extLst>
              <a:ext uri="{FF2B5EF4-FFF2-40B4-BE49-F238E27FC236}">
                <a16:creationId xmlns:a16="http://schemas.microsoft.com/office/drawing/2014/main" id="{66E58C29-5A56-0742-BA7D-1020F31C6BF0}"/>
              </a:ext>
            </a:extLst>
          </p:cNvPr>
          <p:cNvSpPr/>
          <p:nvPr userDrawn="1"/>
        </p:nvSpPr>
        <p:spPr>
          <a:xfrm>
            <a:off x="0" y="1468662"/>
            <a:ext cx="12192000" cy="2407036"/>
          </a:xfrm>
          <a:prstGeom prst="rect">
            <a:avLst/>
          </a:prstGeom>
          <a:solidFill>
            <a:srgbClr val="3978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mj-lt"/>
            </a:endParaRPr>
          </a:p>
        </p:txBody>
      </p:sp>
      <p:pic>
        <p:nvPicPr>
          <p:cNvPr id="25" name="Grafik 24">
            <a:extLst>
              <a:ext uri="{FF2B5EF4-FFF2-40B4-BE49-F238E27FC236}">
                <a16:creationId xmlns:a16="http://schemas.microsoft.com/office/drawing/2014/main" id="{86AFA896-686F-004A-8984-669F369BE02B}"/>
              </a:ext>
            </a:extLst>
          </p:cNvPr>
          <p:cNvPicPr>
            <a:picLocks noChangeAspect="1"/>
          </p:cNvPicPr>
          <p:nvPr userDrawn="1"/>
        </p:nvPicPr>
        <p:blipFill>
          <a:blip r:embed="rId3"/>
          <a:stretch>
            <a:fillRect/>
          </a:stretch>
        </p:blipFill>
        <p:spPr>
          <a:xfrm>
            <a:off x="5041520" y="342000"/>
            <a:ext cx="2108960" cy="811138"/>
          </a:xfrm>
          <a:prstGeom prst="rect">
            <a:avLst/>
          </a:prstGeom>
        </p:spPr>
      </p:pic>
      <p:sp>
        <p:nvSpPr>
          <p:cNvPr id="15" name="Rechteck 14">
            <a:extLst>
              <a:ext uri="{FF2B5EF4-FFF2-40B4-BE49-F238E27FC236}">
                <a16:creationId xmlns:a16="http://schemas.microsoft.com/office/drawing/2014/main" id="{F39068C5-3662-3E49-9648-3C72ABEC42E5}"/>
              </a:ext>
            </a:extLst>
          </p:cNvPr>
          <p:cNvSpPr/>
          <p:nvPr userDrawn="1"/>
        </p:nvSpPr>
        <p:spPr>
          <a:xfrm>
            <a:off x="0" y="6576717"/>
            <a:ext cx="12192000" cy="302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Datumsplatzhalter 3">
            <a:extLst>
              <a:ext uri="{FF2B5EF4-FFF2-40B4-BE49-F238E27FC236}">
                <a16:creationId xmlns:a16="http://schemas.microsoft.com/office/drawing/2014/main" id="{600C4AB4-5786-DE4F-AD10-4830E391887F}"/>
              </a:ext>
            </a:extLst>
          </p:cNvPr>
          <p:cNvSpPr>
            <a:spLocks noGrp="1"/>
          </p:cNvSpPr>
          <p:nvPr>
            <p:ph type="dt" sz="half" idx="2"/>
          </p:nvPr>
        </p:nvSpPr>
        <p:spPr>
          <a:xfrm>
            <a:off x="1547350" y="6576716"/>
            <a:ext cx="1324897" cy="224989"/>
          </a:xfrm>
          <a:prstGeom prst="rect">
            <a:avLst/>
          </a:prstGeom>
        </p:spPr>
        <p:txBody>
          <a:bodyPr vert="horz" lIns="91440" tIns="45720" rIns="91440" bIns="45720" rtlCol="0" anchor="ctr"/>
          <a:lstStyle>
            <a:lvl1pPr algn="ctr">
              <a:defRPr sz="1050">
                <a:solidFill>
                  <a:schemeClr val="bg1"/>
                </a:solidFill>
              </a:defRPr>
            </a:lvl1pPr>
          </a:lstStyle>
          <a:p>
            <a:fld id="{895B38D2-C74A-3C46-AC15-40909241E0D1}" type="datetime1">
              <a:rPr lang="de-DE" smtClean="0"/>
              <a:t>24.11.21</a:t>
            </a:fld>
            <a:endParaRPr lang="en-US" dirty="0"/>
          </a:p>
        </p:txBody>
      </p:sp>
      <p:sp>
        <p:nvSpPr>
          <p:cNvPr id="17" name="Rechteck 16">
            <a:extLst>
              <a:ext uri="{FF2B5EF4-FFF2-40B4-BE49-F238E27FC236}">
                <a16:creationId xmlns:a16="http://schemas.microsoft.com/office/drawing/2014/main" id="{CEFD8A17-DE0B-F049-BDE2-12AF1E8509F1}"/>
              </a:ext>
            </a:extLst>
          </p:cNvPr>
          <p:cNvSpPr/>
          <p:nvPr userDrawn="1"/>
        </p:nvSpPr>
        <p:spPr>
          <a:xfrm>
            <a:off x="0" y="3839313"/>
            <a:ext cx="12192000" cy="1019898"/>
          </a:xfrm>
          <a:prstGeom prst="rect">
            <a:avLst/>
          </a:prstGeom>
          <a:solidFill>
            <a:srgbClr val="BE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Untertitel 2">
            <a:extLst>
              <a:ext uri="{FF2B5EF4-FFF2-40B4-BE49-F238E27FC236}">
                <a16:creationId xmlns:a16="http://schemas.microsoft.com/office/drawing/2014/main" id="{20EF0212-61BB-AC40-AD4B-2F18B1427B57}"/>
              </a:ext>
            </a:extLst>
          </p:cNvPr>
          <p:cNvSpPr txBox="1">
            <a:spLocks/>
          </p:cNvSpPr>
          <p:nvPr userDrawn="1"/>
        </p:nvSpPr>
        <p:spPr>
          <a:xfrm>
            <a:off x="3400386" y="3839313"/>
            <a:ext cx="7961881" cy="1019898"/>
          </a:xfrm>
          <a:prstGeom prst="rect">
            <a:avLst/>
          </a:prstGeom>
        </p:spPr>
        <p:txBody>
          <a:bodyPr vert="horz" lIns="72000" tIns="36000" rIns="72000" bIns="36000" rtlCol="0" anchor="ctr" anchorCtr="0">
            <a:noAutofit/>
          </a:bodyPr>
          <a:lstStyle>
            <a:lvl1pPr marL="0" indent="0" algn="ctr" defTabSz="914400" rtl="0" eaLnBrk="1" latinLnBrk="0" hangingPunct="1">
              <a:lnSpc>
                <a:spcPct val="90000"/>
              </a:lnSpc>
              <a:spcBef>
                <a:spcPts val="1000"/>
              </a:spcBef>
              <a:buFontTx/>
              <a:buNone/>
              <a:defRPr sz="2400" kern="1200">
                <a:solidFill>
                  <a:srgbClr val="FFFFFF"/>
                </a:soli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de-DE" sz="2800" b="0" kern="1200" dirty="0">
                <a:solidFill>
                  <a:srgbClr val="FFFFFF"/>
                </a:solidFill>
                <a:effectLst/>
                <a:latin typeface="+mj-lt"/>
                <a:ea typeface="+mn-ea"/>
                <a:cs typeface="+mn-cs"/>
              </a:rPr>
              <a:t>MODUL 1:  </a:t>
            </a:r>
            <a:r>
              <a:rPr lang="de-DE" sz="2800" b="1" kern="1200" dirty="0">
                <a:solidFill>
                  <a:srgbClr val="FFFFFF"/>
                </a:solidFill>
                <a:effectLst/>
                <a:latin typeface="+mn-lt"/>
                <a:ea typeface="+mn-ea"/>
                <a:cs typeface="+mn-cs"/>
              </a:rPr>
              <a:t>ERINNERUNGS- UND BIOGRAFIEARBEIT </a:t>
            </a:r>
            <a:br>
              <a:rPr lang="de-DE" sz="2800" b="1" kern="1200" dirty="0">
                <a:solidFill>
                  <a:srgbClr val="FFFFFF"/>
                </a:solidFill>
                <a:effectLst/>
                <a:latin typeface="+mn-lt"/>
                <a:ea typeface="+mn-ea"/>
                <a:cs typeface="+mn-cs"/>
              </a:rPr>
            </a:br>
            <a:r>
              <a:rPr lang="de-DE" sz="2800" b="1" kern="1200" dirty="0">
                <a:solidFill>
                  <a:srgbClr val="FFFFFF"/>
                </a:solidFill>
                <a:effectLst/>
                <a:latin typeface="+mn-lt"/>
                <a:ea typeface="+mn-ea"/>
                <a:cs typeface="+mn-cs"/>
              </a:rPr>
              <a:t>                    MIT DEM LEBENSBAUM</a:t>
            </a:r>
          </a:p>
        </p:txBody>
      </p:sp>
      <p:sp>
        <p:nvSpPr>
          <p:cNvPr id="22" name="Rechteck 21">
            <a:extLst>
              <a:ext uri="{FF2B5EF4-FFF2-40B4-BE49-F238E27FC236}">
                <a16:creationId xmlns:a16="http://schemas.microsoft.com/office/drawing/2014/main" id="{F111D449-6047-2846-8089-740439D1D83E}"/>
              </a:ext>
            </a:extLst>
          </p:cNvPr>
          <p:cNvSpPr/>
          <p:nvPr userDrawn="1"/>
        </p:nvSpPr>
        <p:spPr>
          <a:xfrm>
            <a:off x="2140485" y="2096004"/>
            <a:ext cx="7911029" cy="923330"/>
          </a:xfrm>
          <a:prstGeom prst="rect">
            <a:avLst/>
          </a:prstGeom>
        </p:spPr>
        <p:txBody>
          <a:bodyPr wrap="square">
            <a:spAutoFit/>
          </a:bodyPr>
          <a:lstStyle/>
          <a:p>
            <a:pPr algn="ctr"/>
            <a:r>
              <a:rPr lang="de-DE" sz="6000" kern="1200" dirty="0" err="1">
                <a:solidFill>
                  <a:schemeClr val="bg1"/>
                </a:solidFill>
                <a:effectLst/>
                <a:latin typeface="+mj-lt"/>
                <a:ea typeface="+mn-ea"/>
                <a:cs typeface="+mn-cs"/>
              </a:rPr>
              <a:t>Multiplikatorenschulung</a:t>
            </a:r>
            <a:endParaRPr lang="de-DE" sz="6000" kern="1200" dirty="0">
              <a:solidFill>
                <a:schemeClr val="bg1"/>
              </a:solidFill>
              <a:effectLst/>
              <a:latin typeface="+mj-lt"/>
              <a:ea typeface="+mn-ea"/>
              <a:cs typeface="+mn-cs"/>
            </a:endParaRPr>
          </a:p>
        </p:txBody>
      </p:sp>
      <p:pic>
        <p:nvPicPr>
          <p:cNvPr id="14" name="Grafik 13">
            <a:extLst>
              <a:ext uri="{FF2B5EF4-FFF2-40B4-BE49-F238E27FC236}">
                <a16:creationId xmlns:a16="http://schemas.microsoft.com/office/drawing/2014/main" id="{AB1C2C5F-B173-A243-A0D7-2B996482E85C}"/>
              </a:ext>
            </a:extLst>
          </p:cNvPr>
          <p:cNvPicPr>
            <a:picLocks noChangeAspect="1"/>
          </p:cNvPicPr>
          <p:nvPr userDrawn="1"/>
        </p:nvPicPr>
        <p:blipFill rotWithShape="1">
          <a:blip r:embed="rId4"/>
          <a:srcRect t="1122" r="1122"/>
          <a:stretch/>
        </p:blipFill>
        <p:spPr>
          <a:xfrm>
            <a:off x="1512000" y="3528000"/>
            <a:ext cx="1656000" cy="1656000"/>
          </a:xfrm>
          <a:prstGeom prst="ellipse">
            <a:avLst/>
          </a:prstGeom>
          <a:ln w="25400">
            <a:solidFill>
              <a:schemeClr val="accent1"/>
            </a:solidFill>
          </a:ln>
        </p:spPr>
      </p:pic>
    </p:spTree>
    <p:extLst>
      <p:ext uri="{BB962C8B-B14F-4D97-AF65-F5344CB8AC3E}">
        <p14:creationId xmlns:p14="http://schemas.microsoft.com/office/powerpoint/2010/main" val="3569283930"/>
      </p:ext>
    </p:extLst>
  </p:cSld>
  <p:clrMap bg1="lt1" tx1="dk1" bg2="lt2" tx2="dk2" accent1="accent1" accent2="accent2" accent3="accent3" accent4="accent4" accent5="accent5" accent6="accent6" hlink="hlink" folHlink="folHlink"/>
  <p:sldLayoutIdLst>
    <p:sldLayoutId id="2147483673" r:id="rId1"/>
  </p:sldLayoutIdLst>
  <p:hf hdr="0" dt="0"/>
  <p:txStyles>
    <p:titleStyle>
      <a:lvl1pPr algn="l" defTabSz="914400" rtl="0" eaLnBrk="1" latinLnBrk="0" hangingPunct="1">
        <a:lnSpc>
          <a:spcPct val="90000"/>
        </a:lnSpc>
        <a:spcBef>
          <a:spcPct val="0"/>
        </a:spcBef>
        <a:buNone/>
        <a:defRPr sz="38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Tx/>
        <a:buBlip>
          <a:blip r:embed="rId5"/>
        </a:buBlip>
        <a:defRPr sz="2800" kern="1200">
          <a:solidFill>
            <a:schemeClr val="tx2"/>
          </a:solidFill>
          <a:latin typeface="+mj-lt"/>
          <a:ea typeface="+mn-ea"/>
          <a:cs typeface="+mn-cs"/>
        </a:defRPr>
      </a:lvl1pPr>
      <a:lvl2pPr marL="685800" indent="-228600" algn="l" defTabSz="914400" rtl="0" eaLnBrk="1" latinLnBrk="0" hangingPunct="1">
        <a:lnSpc>
          <a:spcPct val="90000"/>
        </a:lnSpc>
        <a:spcBef>
          <a:spcPts val="500"/>
        </a:spcBef>
        <a:buClr>
          <a:schemeClr val="tx2"/>
        </a:buClr>
        <a:buSzPct val="80000"/>
        <a:buFont typeface="Arial" panose="020B0604020202020204" pitchFamily="34" charset="0"/>
        <a:buChar char="•"/>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222F713E-D75F-2C44-8615-EF36991D10A7}"/>
              </a:ext>
            </a:extLst>
          </p:cNvPr>
          <p:cNvSpPr/>
          <p:nvPr userDrawn="1"/>
        </p:nvSpPr>
        <p:spPr>
          <a:xfrm>
            <a:off x="0" y="6576717"/>
            <a:ext cx="12192000" cy="2812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Grafik 11">
            <a:extLst>
              <a:ext uri="{FF2B5EF4-FFF2-40B4-BE49-F238E27FC236}">
                <a16:creationId xmlns:a16="http://schemas.microsoft.com/office/drawing/2014/main" id="{6F79FF57-5204-1041-BF47-752089035974}"/>
              </a:ext>
            </a:extLst>
          </p:cNvPr>
          <p:cNvPicPr>
            <a:picLocks noChangeAspect="1"/>
          </p:cNvPicPr>
          <p:nvPr userDrawn="1"/>
        </p:nvPicPr>
        <p:blipFill>
          <a:blip r:embed="rId15"/>
          <a:stretch>
            <a:fillRect/>
          </a:stretch>
        </p:blipFill>
        <p:spPr>
          <a:xfrm>
            <a:off x="381001" y="6264000"/>
            <a:ext cx="1276071" cy="490797"/>
          </a:xfrm>
          <a:prstGeom prst="rect">
            <a:avLst/>
          </a:prstGeom>
        </p:spPr>
      </p:pic>
      <p:sp>
        <p:nvSpPr>
          <p:cNvPr id="2" name="Titelplatzhalter 1">
            <a:extLst>
              <a:ext uri="{FF2B5EF4-FFF2-40B4-BE49-F238E27FC236}">
                <a16:creationId xmlns:a16="http://schemas.microsoft.com/office/drawing/2014/main" id="{A7F537A0-990E-4540-A0E0-DAB14DA984D9}"/>
              </a:ext>
            </a:extLst>
          </p:cNvPr>
          <p:cNvSpPr>
            <a:spLocks noGrp="1"/>
          </p:cNvSpPr>
          <p:nvPr>
            <p:ph type="title"/>
          </p:nvPr>
        </p:nvSpPr>
        <p:spPr>
          <a:xfrm>
            <a:off x="1308099" y="1125539"/>
            <a:ext cx="9612313" cy="574674"/>
          </a:xfrm>
          <a:prstGeom prst="rect">
            <a:avLst/>
          </a:prstGeom>
        </p:spPr>
        <p:txBody>
          <a:bodyPr vert="horz" lIns="0" tIns="0" rIns="0" bIns="0" rtlCol="0" anchor="t" anchorCtr="0">
            <a:noAutofit/>
          </a:bodyPr>
          <a:lstStyle/>
          <a:p>
            <a:r>
              <a:rPr lang="de-DE" dirty="0"/>
              <a:t>Mastertitelformat bearbeiten</a:t>
            </a:r>
          </a:p>
        </p:txBody>
      </p:sp>
      <p:sp>
        <p:nvSpPr>
          <p:cNvPr id="4" name="Datumsplatzhalter 3">
            <a:extLst>
              <a:ext uri="{FF2B5EF4-FFF2-40B4-BE49-F238E27FC236}">
                <a16:creationId xmlns:a16="http://schemas.microsoft.com/office/drawing/2014/main" id="{143C331A-9AA0-1441-ADB9-01CD26084263}"/>
              </a:ext>
            </a:extLst>
          </p:cNvPr>
          <p:cNvSpPr>
            <a:spLocks noGrp="1"/>
          </p:cNvSpPr>
          <p:nvPr>
            <p:ph type="dt" sz="half" idx="2"/>
          </p:nvPr>
        </p:nvSpPr>
        <p:spPr>
          <a:xfrm>
            <a:off x="2038074" y="6561699"/>
            <a:ext cx="2743200" cy="228600"/>
          </a:xfrm>
          <a:prstGeom prst="rect">
            <a:avLst/>
          </a:prstGeom>
        </p:spPr>
        <p:txBody>
          <a:bodyPr vert="horz" lIns="91440" tIns="45720" rIns="91440" bIns="45720" rtlCol="0" anchor="ctr"/>
          <a:lstStyle>
            <a:lvl1pPr algn="l">
              <a:defRPr sz="1050">
                <a:solidFill>
                  <a:schemeClr val="bg1">
                    <a:lumMod val="50000"/>
                  </a:schemeClr>
                </a:solidFill>
              </a:defRPr>
            </a:lvl1pPr>
          </a:lstStyle>
          <a:p>
            <a:fld id="{42C2247F-89A7-6442-8850-9E2A8B3DD21B}" type="datetime1">
              <a:rPr lang="de-DE" smtClean="0"/>
              <a:t>24.11.21</a:t>
            </a:fld>
            <a:endParaRPr lang="de-DE" dirty="0"/>
          </a:p>
        </p:txBody>
      </p:sp>
      <p:sp>
        <p:nvSpPr>
          <p:cNvPr id="5" name="Fußzeilenplatzhalter 4">
            <a:extLst>
              <a:ext uri="{FF2B5EF4-FFF2-40B4-BE49-F238E27FC236}">
                <a16:creationId xmlns:a16="http://schemas.microsoft.com/office/drawing/2014/main" id="{CBDA9BD2-D024-4647-885B-21B641BA38D0}"/>
              </a:ext>
            </a:extLst>
          </p:cNvPr>
          <p:cNvSpPr>
            <a:spLocks noGrp="1"/>
          </p:cNvSpPr>
          <p:nvPr>
            <p:ph type="ftr" sz="quarter" idx="3"/>
          </p:nvPr>
        </p:nvSpPr>
        <p:spPr>
          <a:xfrm>
            <a:off x="6773306" y="6561699"/>
            <a:ext cx="4588630" cy="228600"/>
          </a:xfrm>
          <a:prstGeom prst="rect">
            <a:avLst/>
          </a:prstGeom>
        </p:spPr>
        <p:txBody>
          <a:bodyPr vert="horz" lIns="91440" tIns="45720" rIns="91440" bIns="45720" rtlCol="0" anchor="ctr"/>
          <a:lstStyle>
            <a:lvl1pPr algn="r">
              <a:defRPr sz="1050">
                <a:solidFill>
                  <a:srgbClr val="002060"/>
                </a:solidFill>
                <a:latin typeface="+mj-lt"/>
              </a:defRPr>
            </a:lvl1pPr>
          </a:lstStyle>
          <a:p>
            <a:r>
              <a:rPr lang="de-DE"/>
              <a:t>Multiplikatorenschulung</a:t>
            </a:r>
            <a:endParaRPr lang="de-DE" dirty="0"/>
          </a:p>
        </p:txBody>
      </p:sp>
      <p:sp>
        <p:nvSpPr>
          <p:cNvPr id="6" name="Foliennummernplatzhalter 5">
            <a:extLst>
              <a:ext uri="{FF2B5EF4-FFF2-40B4-BE49-F238E27FC236}">
                <a16:creationId xmlns:a16="http://schemas.microsoft.com/office/drawing/2014/main" id="{E6C2234B-DD0D-A54E-A09A-38591B2C01C1}"/>
              </a:ext>
            </a:extLst>
          </p:cNvPr>
          <p:cNvSpPr>
            <a:spLocks noGrp="1"/>
          </p:cNvSpPr>
          <p:nvPr>
            <p:ph type="sldNum" sz="quarter" idx="4"/>
          </p:nvPr>
        </p:nvSpPr>
        <p:spPr>
          <a:xfrm>
            <a:off x="11361936" y="6561699"/>
            <a:ext cx="449064" cy="228600"/>
          </a:xfrm>
          <a:prstGeom prst="rect">
            <a:avLst/>
          </a:prstGeom>
        </p:spPr>
        <p:txBody>
          <a:bodyPr vert="horz" lIns="91440" tIns="45720" rIns="91440" bIns="45720" rtlCol="0" anchor="ctr"/>
          <a:lstStyle>
            <a:lvl1pPr algn="r">
              <a:defRPr sz="1050">
                <a:solidFill>
                  <a:srgbClr val="002060"/>
                </a:solidFill>
                <a:latin typeface="+mj-lt"/>
              </a:defRPr>
            </a:lvl1pPr>
          </a:lstStyle>
          <a:p>
            <a:fld id="{E482587A-DFEB-434F-BFB7-ACB8480F4638}" type="slidenum">
              <a:rPr lang="de-DE" smtClean="0"/>
              <a:pPr/>
              <a:t>‹Nr.›</a:t>
            </a:fld>
            <a:endParaRPr lang="de-DE" dirty="0"/>
          </a:p>
        </p:txBody>
      </p:sp>
      <p:sp>
        <p:nvSpPr>
          <p:cNvPr id="7" name="Rechteck 6">
            <a:extLst>
              <a:ext uri="{FF2B5EF4-FFF2-40B4-BE49-F238E27FC236}">
                <a16:creationId xmlns:a16="http://schemas.microsoft.com/office/drawing/2014/main" id="{935AAFA4-40B9-2D41-B506-6A243DE9E52A}"/>
              </a:ext>
            </a:extLst>
          </p:cNvPr>
          <p:cNvSpPr/>
          <p:nvPr userDrawn="1"/>
        </p:nvSpPr>
        <p:spPr>
          <a:xfrm>
            <a:off x="0" y="0"/>
            <a:ext cx="12192000" cy="685098"/>
          </a:xfrm>
          <a:prstGeom prst="rect">
            <a:avLst/>
          </a:prstGeom>
          <a:solidFill>
            <a:srgbClr val="3978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mj-lt"/>
            </a:endParaRPr>
          </a:p>
        </p:txBody>
      </p:sp>
      <p:sp>
        <p:nvSpPr>
          <p:cNvPr id="8" name="Rechteck 7">
            <a:extLst>
              <a:ext uri="{FF2B5EF4-FFF2-40B4-BE49-F238E27FC236}">
                <a16:creationId xmlns:a16="http://schemas.microsoft.com/office/drawing/2014/main" id="{5AA2E7C9-C84C-A64D-88DD-6D39FC53E06E}"/>
              </a:ext>
            </a:extLst>
          </p:cNvPr>
          <p:cNvSpPr/>
          <p:nvPr userDrawn="1"/>
        </p:nvSpPr>
        <p:spPr>
          <a:xfrm>
            <a:off x="838200" y="433098"/>
            <a:ext cx="11353800" cy="252000"/>
          </a:xfrm>
          <a:prstGeom prst="rect">
            <a:avLst/>
          </a:prstGeom>
          <a:solidFill>
            <a:srgbClr val="BE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Untertitel 2">
            <a:extLst>
              <a:ext uri="{FF2B5EF4-FFF2-40B4-BE49-F238E27FC236}">
                <a16:creationId xmlns:a16="http://schemas.microsoft.com/office/drawing/2014/main" id="{38812AED-AADA-BA49-AC67-9AD3700B2096}"/>
              </a:ext>
            </a:extLst>
          </p:cNvPr>
          <p:cNvSpPr txBox="1">
            <a:spLocks/>
          </p:cNvSpPr>
          <p:nvPr userDrawn="1"/>
        </p:nvSpPr>
        <p:spPr>
          <a:xfrm>
            <a:off x="1233949" y="442800"/>
            <a:ext cx="8668334" cy="252001"/>
          </a:xfrm>
          <a:prstGeom prst="rect">
            <a:avLst/>
          </a:prstGeom>
        </p:spPr>
        <p:txBody>
          <a:bodyPr vert="horz" lIns="91440" tIns="0" rIns="91440" bIns="0" rtlCol="0" anchor="ctr" anchorCtr="0">
            <a:noAutofit/>
          </a:bodyPr>
          <a:lstStyle>
            <a:lvl1pPr marL="0" indent="0" algn="ctr" defTabSz="914400" rtl="0" eaLnBrk="1" latinLnBrk="0" hangingPunct="1">
              <a:lnSpc>
                <a:spcPct val="90000"/>
              </a:lnSpc>
              <a:spcBef>
                <a:spcPts val="1000"/>
              </a:spcBef>
              <a:buFontTx/>
              <a:buNone/>
              <a:defRPr sz="2400" kern="1200">
                <a:solidFill>
                  <a:srgbClr val="FFFFFF"/>
                </a:soli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de-DE" sz="1200" b="0" dirty="0">
                <a:latin typeface="+mj-lt"/>
              </a:rPr>
              <a:t>MODUL 1: </a:t>
            </a:r>
            <a:r>
              <a:rPr lang="de-DE" sz="1200" b="1" kern="1200" dirty="0">
                <a:solidFill>
                  <a:srgbClr val="FFFFFF"/>
                </a:solidFill>
                <a:effectLst/>
                <a:latin typeface="+mn-lt"/>
                <a:ea typeface="+mn-ea"/>
                <a:cs typeface="+mn-cs"/>
              </a:rPr>
              <a:t>ERINNERUNGS- UND BIOGRAFIEARBEIT MIT DEM LEBENSBAUM</a:t>
            </a:r>
          </a:p>
        </p:txBody>
      </p:sp>
      <p:pic>
        <p:nvPicPr>
          <p:cNvPr id="16" name="Grafik 15">
            <a:extLst>
              <a:ext uri="{FF2B5EF4-FFF2-40B4-BE49-F238E27FC236}">
                <a16:creationId xmlns:a16="http://schemas.microsoft.com/office/drawing/2014/main" id="{D7D0E870-02AB-DC4B-9121-48217A9D733C}"/>
              </a:ext>
            </a:extLst>
          </p:cNvPr>
          <p:cNvPicPr>
            <a:picLocks noChangeAspect="1"/>
          </p:cNvPicPr>
          <p:nvPr userDrawn="1"/>
        </p:nvPicPr>
        <p:blipFill rotWithShape="1">
          <a:blip r:embed="rId16"/>
          <a:srcRect t="1122" r="1122"/>
          <a:stretch/>
        </p:blipFill>
        <p:spPr>
          <a:xfrm>
            <a:off x="658800" y="289098"/>
            <a:ext cx="540000" cy="540000"/>
          </a:xfrm>
          <a:prstGeom prst="ellipse">
            <a:avLst/>
          </a:prstGeom>
          <a:ln w="12700">
            <a:solidFill>
              <a:schemeClr val="accent1"/>
            </a:solidFill>
          </a:ln>
        </p:spPr>
      </p:pic>
    </p:spTree>
    <p:extLst>
      <p:ext uri="{BB962C8B-B14F-4D97-AF65-F5344CB8AC3E}">
        <p14:creationId xmlns:p14="http://schemas.microsoft.com/office/powerpoint/2010/main" val="2278413241"/>
      </p:ext>
    </p:extLst>
  </p:cSld>
  <p:clrMap bg1="lt1" tx1="dk1" bg2="lt2" tx2="dk2" accent1="accent1" accent2="accent2" accent3="accent3" accent4="accent4" accent5="accent5" accent6="accent6" hlink="hlink" folHlink="folHlink"/>
  <p:sldLayoutIdLst>
    <p:sldLayoutId id="2147483678" r:id="rId1"/>
    <p:sldLayoutId id="2147483693" r:id="rId2"/>
    <p:sldLayoutId id="2147483694" r:id="rId3"/>
    <p:sldLayoutId id="2147483689" r:id="rId4"/>
    <p:sldLayoutId id="2147483688" r:id="rId5"/>
    <p:sldLayoutId id="2147483686" r:id="rId6"/>
    <p:sldLayoutId id="2147483687" r:id="rId7"/>
    <p:sldLayoutId id="2147483683" r:id="rId8"/>
    <p:sldLayoutId id="2147483684" r:id="rId9"/>
    <p:sldLayoutId id="2147483680" r:id="rId10"/>
    <p:sldLayoutId id="2147483690" r:id="rId11"/>
    <p:sldLayoutId id="2147483691" r:id="rId12"/>
    <p:sldLayoutId id="2147483692" r:id="rId13"/>
  </p:sldLayoutIdLst>
  <p:hf hdr="0" dt="0"/>
  <p:txStyles>
    <p:titleStyle>
      <a:lvl1pPr algn="ctr" defTabSz="914400" rtl="0" eaLnBrk="1" latinLnBrk="0" hangingPunct="1">
        <a:lnSpc>
          <a:spcPct val="90000"/>
        </a:lnSpc>
        <a:spcBef>
          <a:spcPct val="0"/>
        </a:spcBef>
        <a:buNone/>
        <a:defRPr sz="40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Tx/>
        <a:buBlip>
          <a:blip r:embed="rId17"/>
        </a:buBlip>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824" userDrawn="1">
          <p15:clr>
            <a:srgbClr val="F26B43"/>
          </p15:clr>
        </p15:guide>
        <p15:guide id="2" pos="6879" userDrawn="1">
          <p15:clr>
            <a:srgbClr val="F26B43"/>
          </p15:clr>
        </p15:guide>
        <p15:guide id="3" orient="horz" pos="1071" userDrawn="1">
          <p15:clr>
            <a:srgbClr val="F26B43"/>
          </p15:clr>
        </p15:guide>
        <p15:guide id="4" orient="horz" pos="1344" userDrawn="1">
          <p15:clr>
            <a:srgbClr val="F26B43"/>
          </p15:clr>
        </p15:guide>
        <p15:guide id="5" orient="horz" pos="3770" userDrawn="1">
          <p15:clr>
            <a:srgbClr val="F26B43"/>
          </p15:clr>
        </p15:guide>
        <p15:guide id="6" orient="horz" pos="709" userDrawn="1">
          <p15:clr>
            <a:srgbClr val="F26B43"/>
          </p15:clr>
        </p15:guide>
        <p15:guide id="7" orient="horz" pos="123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hyperlink" Target="https://doi.org/10.1159/000082837" TargetMode="External"/><Relationship Id="rId2" Type="http://schemas.openxmlformats.org/officeDocument/2006/relationships/hyperlink" Target="https://www.gkvspitzenverband/" TargetMode="Externa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177B9E2-ECE0-F547-93AD-04BBF6DA3BED}"/>
              </a:ext>
            </a:extLst>
          </p:cNvPr>
          <p:cNvSpPr>
            <a:spLocks noGrp="1"/>
          </p:cNvSpPr>
          <p:nvPr>
            <p:ph type="body" sz="quarter" idx="10"/>
          </p:nvPr>
        </p:nvSpPr>
        <p:spPr>
          <a:xfrm>
            <a:off x="5131330" y="4995863"/>
            <a:ext cx="5799138" cy="727075"/>
          </a:xfrm>
        </p:spPr>
        <p:txBody>
          <a:bodyPr/>
          <a:lstStyle/>
          <a:p>
            <a:r>
              <a:rPr lang="de-DE" dirty="0"/>
              <a:t>Teil 1</a:t>
            </a:r>
          </a:p>
        </p:txBody>
      </p:sp>
    </p:spTree>
    <p:extLst>
      <p:ext uri="{BB962C8B-B14F-4D97-AF65-F5344CB8AC3E}">
        <p14:creationId xmlns:p14="http://schemas.microsoft.com/office/powerpoint/2010/main" val="1258558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823AFC70-A245-B740-98EF-DC5277832A77}"/>
              </a:ext>
            </a:extLst>
          </p:cNvPr>
          <p:cNvSpPr>
            <a:spLocks noGrp="1"/>
          </p:cNvSpPr>
          <p:nvPr>
            <p:ph type="ftr" sz="quarter" idx="3"/>
          </p:nvPr>
        </p:nvSpPr>
        <p:spPr>
          <a:xfrm>
            <a:off x="6773306" y="6561699"/>
            <a:ext cx="4588630" cy="228600"/>
          </a:xfrm>
        </p:spPr>
        <p:txBody>
          <a:bodyPr/>
          <a:lstStyle/>
          <a:p>
            <a:r>
              <a:rPr lang="de-DE"/>
              <a:t>Multiplikatorenschulung</a:t>
            </a:r>
          </a:p>
        </p:txBody>
      </p:sp>
      <p:sp>
        <p:nvSpPr>
          <p:cNvPr id="3" name="Foliennummernplatzhalter 2">
            <a:extLst>
              <a:ext uri="{FF2B5EF4-FFF2-40B4-BE49-F238E27FC236}">
                <a16:creationId xmlns:a16="http://schemas.microsoft.com/office/drawing/2014/main" id="{35F8C1BE-D61C-0C42-9ED8-CAC3122DB6B4}"/>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10</a:t>
            </a:fld>
            <a:endParaRPr lang="de-DE"/>
          </a:p>
        </p:txBody>
      </p:sp>
      <p:sp>
        <p:nvSpPr>
          <p:cNvPr id="5" name="Titel 4">
            <a:extLst>
              <a:ext uri="{FF2B5EF4-FFF2-40B4-BE49-F238E27FC236}">
                <a16:creationId xmlns:a16="http://schemas.microsoft.com/office/drawing/2014/main" id="{0EE10F0A-162A-6C42-BA98-D942D995B8CD}"/>
              </a:ext>
            </a:extLst>
          </p:cNvPr>
          <p:cNvSpPr>
            <a:spLocks noGrp="1"/>
          </p:cNvSpPr>
          <p:nvPr>
            <p:ph type="title"/>
          </p:nvPr>
        </p:nvSpPr>
        <p:spPr>
          <a:xfrm>
            <a:off x="1308099" y="1125538"/>
            <a:ext cx="9612314" cy="574675"/>
          </a:xfrm>
        </p:spPr>
        <p:txBody>
          <a:bodyPr/>
          <a:lstStyle/>
          <a:p>
            <a:r>
              <a:rPr lang="de-DE" dirty="0"/>
              <a:t>Voraussetzungen</a:t>
            </a:r>
          </a:p>
        </p:txBody>
      </p:sp>
      <p:sp>
        <p:nvSpPr>
          <p:cNvPr id="4" name="Textplatzhalter 3">
            <a:extLst>
              <a:ext uri="{FF2B5EF4-FFF2-40B4-BE49-F238E27FC236}">
                <a16:creationId xmlns:a16="http://schemas.microsoft.com/office/drawing/2014/main" id="{31947F7A-E886-5947-AF8B-84BDC8486583}"/>
              </a:ext>
            </a:extLst>
          </p:cNvPr>
          <p:cNvSpPr>
            <a:spLocks noGrp="1"/>
          </p:cNvSpPr>
          <p:nvPr>
            <p:ph sz="quarter" idx="11"/>
          </p:nvPr>
        </p:nvSpPr>
        <p:spPr>
          <a:xfrm>
            <a:off x="1308099" y="2088000"/>
            <a:ext cx="9612313" cy="3960000"/>
          </a:xfrm>
        </p:spPr>
        <p:txBody>
          <a:bodyPr/>
          <a:lstStyle/>
          <a:p>
            <a:r>
              <a:rPr lang="de-DE" dirty="0"/>
              <a:t>Was genau muss passieren, damit die Erinnerungsarbeit auf wissen-</a:t>
            </a:r>
            <a:r>
              <a:rPr lang="de-DE" dirty="0" err="1"/>
              <a:t>schaftlich</a:t>
            </a:r>
            <a:r>
              <a:rPr lang="de-DE" dirty="0"/>
              <a:t> fundierter Basis in der Einrichtung wirksam werden kann?</a:t>
            </a:r>
          </a:p>
          <a:p>
            <a:pPr lvl="2"/>
            <a:r>
              <a:rPr lang="de-DE" dirty="0"/>
              <a:t>Einbindung in die Alltagsstrukturen in der Einrichtung.</a:t>
            </a:r>
            <a:br>
              <a:rPr lang="de-DE" dirty="0"/>
            </a:br>
            <a:r>
              <a:rPr lang="de-DE" dirty="0"/>
              <a:t>Das bedeutet ganz konkret:</a:t>
            </a:r>
          </a:p>
          <a:p>
            <a:pPr lvl="4"/>
            <a:r>
              <a:rPr lang="de-DE" dirty="0"/>
              <a:t>Einbindung von Pflegepersonal &amp; Angehörigen</a:t>
            </a:r>
          </a:p>
          <a:p>
            <a:pPr lvl="4"/>
            <a:r>
              <a:rPr lang="de-DE" dirty="0"/>
              <a:t>Biografie soll im Rahmen der Pflegetätigkeiten miteinbezogen werden</a:t>
            </a:r>
          </a:p>
          <a:p>
            <a:pPr lvl="4"/>
            <a:r>
              <a:rPr lang="de-DE" dirty="0"/>
              <a:t>Teamrunden regelmäßig zur Besprechung von Biografien nutzen und die Informationen präsent halten und sichtbar machen, z. B. Whiteboard im Stationszimmer</a:t>
            </a:r>
          </a:p>
          <a:p>
            <a:pPr lvl="4"/>
            <a:r>
              <a:rPr lang="de-DE" dirty="0"/>
              <a:t>Gesprächsgrundlage </a:t>
            </a:r>
            <a:r>
              <a:rPr lang="de-DE" dirty="0" err="1"/>
              <a:t>für</a:t>
            </a:r>
            <a:r>
              <a:rPr lang="de-DE" dirty="0"/>
              <a:t> den Austausch mit Angehörigen</a:t>
            </a:r>
          </a:p>
          <a:p>
            <a:pPr lvl="3"/>
            <a:endParaRPr lang="de-DE" dirty="0"/>
          </a:p>
          <a:p>
            <a:pPr lvl="5"/>
            <a:r>
              <a:rPr lang="de-DE" dirty="0"/>
              <a:t>Bitte </a:t>
            </a:r>
            <a:r>
              <a:rPr lang="de-DE" dirty="0" err="1"/>
              <a:t>berücksichtigen</a:t>
            </a:r>
            <a:r>
              <a:rPr lang="de-DE" dirty="0"/>
              <a:t>: Einverständnis der Bewohner/-innen vorausgesetzt!</a:t>
            </a:r>
          </a:p>
          <a:p>
            <a:pPr lvl="2"/>
            <a:endParaRPr lang="de-DE" dirty="0"/>
          </a:p>
          <a:p>
            <a:endParaRPr lang="de-DE" dirty="0"/>
          </a:p>
        </p:txBody>
      </p:sp>
      <p:sp>
        <p:nvSpPr>
          <p:cNvPr id="15" name="Inhaltsplatzhalter 14">
            <a:extLst>
              <a:ext uri="{FF2B5EF4-FFF2-40B4-BE49-F238E27FC236}">
                <a16:creationId xmlns:a16="http://schemas.microsoft.com/office/drawing/2014/main" id="{F7CF225A-A93A-6D4B-9BEE-B9B5FAA4F511}"/>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49136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ußzeilenplatzhalter 26">
            <a:extLst>
              <a:ext uri="{FF2B5EF4-FFF2-40B4-BE49-F238E27FC236}">
                <a16:creationId xmlns:a16="http://schemas.microsoft.com/office/drawing/2014/main" id="{5CE8FD29-D1F6-0544-87A6-B5C6A424ED14}"/>
              </a:ext>
            </a:extLst>
          </p:cNvPr>
          <p:cNvSpPr>
            <a:spLocks noGrp="1"/>
          </p:cNvSpPr>
          <p:nvPr>
            <p:ph type="ftr" sz="quarter" idx="11"/>
          </p:nvPr>
        </p:nvSpPr>
        <p:spPr>
          <a:xfrm>
            <a:off x="6773306" y="6561699"/>
            <a:ext cx="4588630" cy="228600"/>
          </a:xfrm>
        </p:spPr>
        <p:txBody>
          <a:bodyPr/>
          <a:lstStyle/>
          <a:p>
            <a:r>
              <a:rPr lang="de-DE"/>
              <a:t>Multiplikatorenschulung</a:t>
            </a:r>
          </a:p>
        </p:txBody>
      </p:sp>
      <p:sp>
        <p:nvSpPr>
          <p:cNvPr id="28" name="Foliennummernplatzhalter 27">
            <a:extLst>
              <a:ext uri="{FF2B5EF4-FFF2-40B4-BE49-F238E27FC236}">
                <a16:creationId xmlns:a16="http://schemas.microsoft.com/office/drawing/2014/main" id="{6FF5E5C2-CA12-2341-BFA1-4C52FBD88FA5}"/>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11</a:t>
            </a:fld>
            <a:endParaRPr lang="de-DE"/>
          </a:p>
        </p:txBody>
      </p:sp>
      <p:sp>
        <p:nvSpPr>
          <p:cNvPr id="4" name="Inhaltsplatzhalter 3">
            <a:extLst>
              <a:ext uri="{FF2B5EF4-FFF2-40B4-BE49-F238E27FC236}">
                <a16:creationId xmlns:a16="http://schemas.microsoft.com/office/drawing/2014/main" id="{CB9EABC4-4797-AF49-9BA5-A80DA9512B68}"/>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3785377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C09B640F-19F3-B645-BB33-9DBE2A44A633}"/>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E971F10B-A596-9342-8C15-0BEEA864366F}"/>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12</a:t>
            </a:fld>
            <a:endParaRPr lang="de-DE" dirty="0"/>
          </a:p>
        </p:txBody>
      </p:sp>
      <p:sp>
        <p:nvSpPr>
          <p:cNvPr id="5" name="Titel 4">
            <a:extLst>
              <a:ext uri="{FF2B5EF4-FFF2-40B4-BE49-F238E27FC236}">
                <a16:creationId xmlns:a16="http://schemas.microsoft.com/office/drawing/2014/main" id="{5F3DCBA7-8854-A049-9B30-F4D0059CAA0A}"/>
              </a:ext>
            </a:extLst>
          </p:cNvPr>
          <p:cNvSpPr>
            <a:spLocks noGrp="1"/>
          </p:cNvSpPr>
          <p:nvPr>
            <p:ph type="title"/>
          </p:nvPr>
        </p:nvSpPr>
        <p:spPr>
          <a:xfrm>
            <a:off x="1308099" y="1125538"/>
            <a:ext cx="9612314" cy="574675"/>
          </a:xfrm>
        </p:spPr>
        <p:txBody>
          <a:bodyPr/>
          <a:lstStyle/>
          <a:p>
            <a:r>
              <a:rPr lang="de-DE" dirty="0"/>
              <a:t>Vorstellung des Konzepts „Lebensbaum“</a:t>
            </a:r>
          </a:p>
        </p:txBody>
      </p:sp>
      <p:sp>
        <p:nvSpPr>
          <p:cNvPr id="6" name="Inhaltsplatzhalter 5">
            <a:extLst>
              <a:ext uri="{FF2B5EF4-FFF2-40B4-BE49-F238E27FC236}">
                <a16:creationId xmlns:a16="http://schemas.microsoft.com/office/drawing/2014/main" id="{1A3FD47A-6687-B64D-83A1-A95307ED5585}"/>
              </a:ext>
            </a:extLst>
          </p:cNvPr>
          <p:cNvSpPr>
            <a:spLocks noGrp="1"/>
          </p:cNvSpPr>
          <p:nvPr>
            <p:ph sz="quarter" idx="11"/>
          </p:nvPr>
        </p:nvSpPr>
        <p:spPr>
          <a:xfrm>
            <a:off x="1308099" y="2088000"/>
            <a:ext cx="9612313" cy="3960000"/>
          </a:xfrm>
        </p:spPr>
        <p:txBody>
          <a:bodyPr/>
          <a:lstStyle/>
          <a:p>
            <a:r>
              <a:rPr lang="de-DE" dirty="0"/>
              <a:t>Zielgruppe</a:t>
            </a:r>
          </a:p>
          <a:p>
            <a:pPr lvl="1"/>
            <a:r>
              <a:rPr lang="de-DE" dirty="0"/>
              <a:t>Wird gemeinsam mit der Einrichtung erarbeitet und festgesetzt</a:t>
            </a:r>
          </a:p>
          <a:p>
            <a:pPr lvl="1"/>
            <a:r>
              <a:rPr lang="de-DE" dirty="0"/>
              <a:t>Unterschiedliche Zusammensetzung von Bewohner/-innen wird empfohlen</a:t>
            </a:r>
          </a:p>
          <a:p>
            <a:pPr lvl="1"/>
            <a:r>
              <a:rPr lang="de-DE" dirty="0"/>
              <a:t>Kleingruppenarbeit wird empfohlen, da die Gruppeninterventionen wirksamer sind durch</a:t>
            </a:r>
          </a:p>
          <a:p>
            <a:pPr lvl="2"/>
            <a:r>
              <a:rPr lang="de-DE" dirty="0"/>
              <a:t>sozialen Anschluss,</a:t>
            </a:r>
          </a:p>
          <a:p>
            <a:pPr lvl="2"/>
            <a:r>
              <a:rPr lang="de-DE" dirty="0"/>
              <a:t>die Gruppenidentifikation </a:t>
            </a:r>
            <a:r>
              <a:rPr lang="de-DE" dirty="0" err="1"/>
              <a:t>für</a:t>
            </a:r>
            <a:r>
              <a:rPr lang="de-DE" dirty="0"/>
              <a:t> die Selbstidentität.</a:t>
            </a:r>
          </a:p>
          <a:p>
            <a:pPr lvl="1"/>
            <a:endParaRPr lang="de-DE" dirty="0"/>
          </a:p>
        </p:txBody>
      </p:sp>
      <p:sp>
        <p:nvSpPr>
          <p:cNvPr id="20" name="Inhaltsplatzhalter 19">
            <a:extLst>
              <a:ext uri="{FF2B5EF4-FFF2-40B4-BE49-F238E27FC236}">
                <a16:creationId xmlns:a16="http://schemas.microsoft.com/office/drawing/2014/main" id="{AA08FB0F-0CF7-BA40-84A1-07A2363EB595}"/>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2666705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ECA2C6D0-21C1-004D-9DB9-F366CD07EC6E}"/>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EE275A02-5E23-5944-B9DF-E860BF08922C}"/>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13</a:t>
            </a:fld>
            <a:endParaRPr lang="de-DE" dirty="0"/>
          </a:p>
        </p:txBody>
      </p:sp>
      <p:sp>
        <p:nvSpPr>
          <p:cNvPr id="2" name="Titel 1">
            <a:extLst>
              <a:ext uri="{FF2B5EF4-FFF2-40B4-BE49-F238E27FC236}">
                <a16:creationId xmlns:a16="http://schemas.microsoft.com/office/drawing/2014/main" id="{FB947BB6-ED55-5E4B-BFE0-189D511BB404}"/>
              </a:ext>
            </a:extLst>
          </p:cNvPr>
          <p:cNvSpPr>
            <a:spLocks noGrp="1"/>
          </p:cNvSpPr>
          <p:nvPr>
            <p:ph type="title"/>
          </p:nvPr>
        </p:nvSpPr>
        <p:spPr>
          <a:xfrm>
            <a:off x="1308099" y="1125538"/>
            <a:ext cx="9612314" cy="574675"/>
          </a:xfrm>
        </p:spPr>
        <p:txBody>
          <a:bodyPr/>
          <a:lstStyle/>
          <a:p>
            <a:r>
              <a:rPr lang="de-DE" dirty="0"/>
              <a:t>Vorstellung des Konzepts „Lebensbaum“</a:t>
            </a:r>
          </a:p>
        </p:txBody>
      </p:sp>
      <p:sp>
        <p:nvSpPr>
          <p:cNvPr id="5" name="Inhaltsplatzhalter 4">
            <a:extLst>
              <a:ext uri="{FF2B5EF4-FFF2-40B4-BE49-F238E27FC236}">
                <a16:creationId xmlns:a16="http://schemas.microsoft.com/office/drawing/2014/main" id="{4AF2BAFC-8011-104F-9396-5089612D5F83}"/>
              </a:ext>
            </a:extLst>
          </p:cNvPr>
          <p:cNvSpPr>
            <a:spLocks noGrp="1"/>
          </p:cNvSpPr>
          <p:nvPr>
            <p:ph sz="quarter" idx="11"/>
          </p:nvPr>
        </p:nvSpPr>
        <p:spPr>
          <a:xfrm>
            <a:off x="1308099" y="2088000"/>
            <a:ext cx="9612313" cy="3960000"/>
          </a:xfrm>
        </p:spPr>
        <p:txBody>
          <a:bodyPr/>
          <a:lstStyle/>
          <a:p>
            <a:r>
              <a:rPr lang="de-DE" dirty="0"/>
              <a:t>Zeitraum</a:t>
            </a:r>
          </a:p>
          <a:p>
            <a:pPr lvl="1"/>
            <a:r>
              <a:rPr lang="de-DE" dirty="0"/>
              <a:t>Umsetzung mind. 1 mal pro Woche, besser 2 mal in der Woche</a:t>
            </a:r>
          </a:p>
          <a:p>
            <a:pPr lvl="1"/>
            <a:r>
              <a:rPr lang="de-DE" dirty="0"/>
              <a:t>Regelmäßige Termine von ca. einer Stunde </a:t>
            </a:r>
            <a:br>
              <a:rPr lang="de-DE" dirty="0"/>
            </a:br>
            <a:r>
              <a:rPr lang="de-DE" dirty="0"/>
              <a:t>in vertrauensvoller Atmosphäre</a:t>
            </a:r>
          </a:p>
        </p:txBody>
      </p:sp>
      <p:sp>
        <p:nvSpPr>
          <p:cNvPr id="15" name="Inhaltsplatzhalter 14">
            <a:extLst>
              <a:ext uri="{FF2B5EF4-FFF2-40B4-BE49-F238E27FC236}">
                <a16:creationId xmlns:a16="http://schemas.microsoft.com/office/drawing/2014/main" id="{63767572-4B31-5646-9043-6A43C319BD3F}"/>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3199153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D79B8789-3198-6C49-A2F0-8CEF9625FC21}"/>
              </a:ext>
            </a:extLst>
          </p:cNvPr>
          <p:cNvSpPr>
            <a:spLocks noGrp="1"/>
          </p:cNvSpPr>
          <p:nvPr>
            <p:ph type="title"/>
          </p:nvPr>
        </p:nvSpPr>
        <p:spPr>
          <a:xfrm>
            <a:off x="1308099" y="1125539"/>
            <a:ext cx="9612313" cy="574674"/>
          </a:xfrm>
        </p:spPr>
        <p:txBody>
          <a:bodyPr/>
          <a:lstStyle/>
          <a:p>
            <a:r>
              <a:rPr lang="de-DE" dirty="0"/>
              <a:t>Vorstellung des Konzepts „Lebensbaum“</a:t>
            </a:r>
          </a:p>
        </p:txBody>
      </p:sp>
      <p:sp>
        <p:nvSpPr>
          <p:cNvPr id="2" name="Fußzeilenplatzhalter 1">
            <a:extLst>
              <a:ext uri="{FF2B5EF4-FFF2-40B4-BE49-F238E27FC236}">
                <a16:creationId xmlns:a16="http://schemas.microsoft.com/office/drawing/2014/main" id="{7B980DD2-5944-DD45-A3D4-B00138786C0D}"/>
              </a:ext>
            </a:extLst>
          </p:cNvPr>
          <p:cNvSpPr>
            <a:spLocks noGrp="1"/>
          </p:cNvSpPr>
          <p:nvPr>
            <p:ph type="ftr" sz="quarter" idx="11"/>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49D57D28-FF03-1448-86BE-073CF0251F63}"/>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14</a:t>
            </a:fld>
            <a:endParaRPr lang="de-DE" dirty="0"/>
          </a:p>
        </p:txBody>
      </p:sp>
      <p:sp>
        <p:nvSpPr>
          <p:cNvPr id="10" name="Inhaltsplatzhalter 9">
            <a:extLst>
              <a:ext uri="{FF2B5EF4-FFF2-40B4-BE49-F238E27FC236}">
                <a16:creationId xmlns:a16="http://schemas.microsoft.com/office/drawing/2014/main" id="{3BAEACC4-AFE5-514E-BD4A-772E9E8C57FF}"/>
              </a:ext>
            </a:extLst>
          </p:cNvPr>
          <p:cNvSpPr>
            <a:spLocks noGrp="1"/>
          </p:cNvSpPr>
          <p:nvPr>
            <p:ph sz="quarter" idx="13"/>
          </p:nvPr>
        </p:nvSpPr>
        <p:spPr>
          <a:xfrm>
            <a:off x="1270000" y="732351"/>
            <a:ext cx="1338263" cy="198983"/>
          </a:xfrm>
        </p:spPr>
        <p:txBody>
          <a:bodyPr/>
          <a:lstStyle/>
          <a:p>
            <a:r>
              <a:rPr lang="de-DE" dirty="0"/>
              <a:t>Teil 1</a:t>
            </a:r>
          </a:p>
        </p:txBody>
      </p:sp>
      <p:graphicFrame>
        <p:nvGraphicFramePr>
          <p:cNvPr id="44" name="Tabelle 44">
            <a:extLst>
              <a:ext uri="{FF2B5EF4-FFF2-40B4-BE49-F238E27FC236}">
                <a16:creationId xmlns:a16="http://schemas.microsoft.com/office/drawing/2014/main" id="{9130D947-A49D-634D-87C2-F64D6ADC31F8}"/>
              </a:ext>
            </a:extLst>
          </p:cNvPr>
          <p:cNvGraphicFramePr>
            <a:graphicFrameLocks noGrp="1"/>
          </p:cNvGraphicFramePr>
          <p:nvPr>
            <p:extLst>
              <p:ext uri="{D42A27DB-BD31-4B8C-83A1-F6EECF244321}">
                <p14:modId xmlns:p14="http://schemas.microsoft.com/office/powerpoint/2010/main" val="2235558115"/>
              </p:ext>
            </p:extLst>
          </p:nvPr>
        </p:nvGraphicFramePr>
        <p:xfrm>
          <a:off x="972663" y="1893888"/>
          <a:ext cx="10548778" cy="4354388"/>
        </p:xfrm>
        <a:graphic>
          <a:graphicData uri="http://schemas.openxmlformats.org/drawingml/2006/table">
            <a:tbl>
              <a:tblPr firstRow="1" bandRow="1">
                <a:tableStyleId>{5C22544A-7EE6-4342-B048-85BDC9FD1C3A}</a:tableStyleId>
              </a:tblPr>
              <a:tblGrid>
                <a:gridCol w="1298880">
                  <a:extLst>
                    <a:ext uri="{9D8B030D-6E8A-4147-A177-3AD203B41FA5}">
                      <a16:colId xmlns:a16="http://schemas.microsoft.com/office/drawing/2014/main" val="710618416"/>
                    </a:ext>
                  </a:extLst>
                </a:gridCol>
                <a:gridCol w="175797">
                  <a:extLst>
                    <a:ext uri="{9D8B030D-6E8A-4147-A177-3AD203B41FA5}">
                      <a16:colId xmlns:a16="http://schemas.microsoft.com/office/drawing/2014/main" val="3222686750"/>
                    </a:ext>
                  </a:extLst>
                </a:gridCol>
                <a:gridCol w="9074101">
                  <a:extLst>
                    <a:ext uri="{9D8B030D-6E8A-4147-A177-3AD203B41FA5}">
                      <a16:colId xmlns:a16="http://schemas.microsoft.com/office/drawing/2014/main" val="2436425564"/>
                    </a:ext>
                  </a:extLst>
                </a:gridCol>
              </a:tblGrid>
              <a:tr h="294724">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rgbClr val="BE4B96"/>
                          </a:solidFill>
                          <a:effectLst/>
                          <a:latin typeface="+mn-lt"/>
                          <a:ea typeface="+mn-ea"/>
                          <a:cs typeface="+mn-cs"/>
                        </a:rPr>
                        <a:t>Möglichkeiten zur Erinnerungsarbeit/kognitiven Stimulation</a:t>
                      </a:r>
                    </a:p>
                  </a:txBody>
                  <a:tcPr marL="72000" marR="72000" marT="72000" marB="72000">
                    <a:lnL w="12700" cap="flat" cmpd="sng" algn="ctr">
                      <a:noFill/>
                      <a:prstDash val="solid"/>
                      <a:round/>
                      <a:headEnd type="none" w="med" len="med"/>
                      <a:tailEnd type="none" w="med" len="med"/>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4"/>
                    </a:solidFill>
                  </a:tcPr>
                </a:tc>
                <a:tc hMerge="1">
                  <a:txBody>
                    <a:bodyPr/>
                    <a:lstStyle/>
                    <a:p>
                      <a:pPr marL="0" marR="0" lvl="0" indent="0" algn="l" defTabSz="914400" rtl="0" eaLnBrk="1" fontAlgn="auto" latinLnBrk="0" hangingPunct="1">
                        <a:lnSpc>
                          <a:spcPts val="1650"/>
                        </a:lnSpc>
                        <a:spcBef>
                          <a:spcPts val="0"/>
                        </a:spcBef>
                        <a:spcAft>
                          <a:spcPts val="0"/>
                        </a:spcAft>
                        <a:buClrTx/>
                        <a:buSzTx/>
                        <a:buFontTx/>
                        <a:buNone/>
                        <a:tabLst/>
                        <a:defRPr/>
                      </a:pPr>
                      <a:endParaRPr lang="de-DE" sz="1000" b="0" kern="1200" dirty="0">
                        <a:solidFill>
                          <a:srgbClr val="C84691"/>
                        </a:solidFill>
                        <a:effectLst/>
                        <a:latin typeface="+mn-lt"/>
                        <a:ea typeface="+mn-ea"/>
                        <a:cs typeface="+mn-cs"/>
                      </a:endParaRPr>
                    </a:p>
                  </a:txBody>
                  <a:tcPr marL="72000" marR="72000" marT="54000" marB="54000">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lvl="0" indent="-213750">
                        <a:lnSpc>
                          <a:spcPts val="1650"/>
                        </a:lnSpc>
                        <a:buSzPct val="80000"/>
                        <a:buFont typeface="Arial" panose="020B0604020202020204" pitchFamily="34" charset="0"/>
                        <a:buChar char="•"/>
                      </a:pPr>
                      <a:endParaRPr lang="de-DE" sz="1400" b="0" kern="1200" dirty="0">
                        <a:solidFill>
                          <a:schemeClr val="dk1"/>
                        </a:solidFill>
                        <a:effectLst/>
                        <a:latin typeface="+mj-lt"/>
                        <a:ea typeface="+mn-ea"/>
                        <a:cs typeface="+mn-cs"/>
                      </a:endParaRPr>
                    </a:p>
                  </a:txBody>
                  <a:tcPr marL="72000" marR="72000" marT="54000" marB="540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97750954"/>
                  </a:ext>
                </a:extLst>
              </a:tr>
              <a:tr h="2947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rgbClr val="BE4B96"/>
                          </a:solidFill>
                          <a:effectLst/>
                        </a:rPr>
                        <a:t>Sinnesarbeit</a:t>
                      </a:r>
                      <a:endParaRPr lang="de-DE" sz="1400" b="0" kern="1200" dirty="0">
                        <a:solidFill>
                          <a:srgbClr val="BE4B96"/>
                        </a:solidFill>
                        <a:effectLst/>
                        <a:latin typeface="+mn-lt"/>
                        <a:ea typeface="+mn-ea"/>
                        <a:cs typeface="+mn-cs"/>
                      </a:endParaRPr>
                    </a:p>
                  </a:txBody>
                  <a:tcPr marL="72000" marR="72000" marT="36000" marB="36000">
                    <a:lnL w="12700" cap="flat" cmpd="sng" algn="ctr">
                      <a:noFill/>
                      <a:prstDash val="solid"/>
                      <a:round/>
                      <a:headEnd type="none" w="med" len="med"/>
                      <a:tailEnd type="none" w="med" len="med"/>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4"/>
                    </a:solidFill>
                  </a:tcPr>
                </a:tc>
                <a:tc>
                  <a:txBody>
                    <a:bodyPr/>
                    <a:lstStyle/>
                    <a:p>
                      <a:pPr marL="0" marR="0" lvl="0" indent="0" algn="l" defTabSz="914400" rtl="0" eaLnBrk="1" fontAlgn="auto" latinLnBrk="0" hangingPunct="1">
                        <a:lnSpc>
                          <a:spcPts val="1650"/>
                        </a:lnSpc>
                        <a:spcBef>
                          <a:spcPts val="0"/>
                        </a:spcBef>
                        <a:spcAft>
                          <a:spcPts val="0"/>
                        </a:spcAft>
                        <a:buClrTx/>
                        <a:buSzTx/>
                        <a:buFontTx/>
                        <a:buNone/>
                        <a:tabLst/>
                        <a:defRPr/>
                      </a:pPr>
                      <a:endParaRPr lang="de-DE" sz="1000" b="0" kern="1200" dirty="0">
                        <a:solidFill>
                          <a:srgbClr val="C84691"/>
                        </a:solidFill>
                        <a:effectLst/>
                        <a:latin typeface="+mn-lt"/>
                        <a:ea typeface="+mn-ea"/>
                        <a:cs typeface="+mn-cs"/>
                      </a:endParaRPr>
                    </a:p>
                  </a:txBody>
                  <a:tcPr marL="72000" marR="72000" marT="36000" marB="36000">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213750">
                        <a:lnSpc>
                          <a:spcPts val="1650"/>
                        </a:lnSpc>
                        <a:buSzPct val="80000"/>
                        <a:buFont typeface="Arial" panose="020B0604020202020204" pitchFamily="34" charset="0"/>
                        <a:buChar char="•"/>
                      </a:pPr>
                      <a:r>
                        <a:rPr lang="de-DE" sz="1400" b="0" kern="1200" dirty="0" err="1">
                          <a:solidFill>
                            <a:schemeClr val="dk1"/>
                          </a:solidFill>
                          <a:effectLst/>
                          <a:latin typeface="+mj-lt"/>
                        </a:rPr>
                        <a:t>Düfte</a:t>
                      </a:r>
                      <a:r>
                        <a:rPr lang="de-DE" sz="1400" b="0" kern="1200" dirty="0">
                          <a:solidFill>
                            <a:schemeClr val="dk1"/>
                          </a:solidFill>
                          <a:effectLst/>
                          <a:latin typeface="+mj-lt"/>
                        </a:rPr>
                        <a:t>, Klänge und Farben zur Aktivierung von Erinnerungen</a:t>
                      </a:r>
                    </a:p>
                    <a:p>
                      <a:pPr marL="0" lvl="0" indent="-213750">
                        <a:lnSpc>
                          <a:spcPts val="1650"/>
                        </a:lnSpc>
                        <a:buSzPct val="80000"/>
                        <a:buFont typeface="Arial" panose="020B0604020202020204" pitchFamily="34" charset="0"/>
                        <a:buChar char="•"/>
                      </a:pPr>
                      <a:r>
                        <a:rPr lang="de-DE" sz="1400" b="0" kern="1200" dirty="0">
                          <a:solidFill>
                            <a:schemeClr val="dk1"/>
                          </a:solidFill>
                          <a:effectLst/>
                          <a:latin typeface="+mj-lt"/>
                        </a:rPr>
                        <a:t>Kim-Spiele</a:t>
                      </a:r>
                      <a:endParaRPr lang="de-DE" sz="1400" b="0" kern="1200" dirty="0">
                        <a:solidFill>
                          <a:schemeClr val="dk1"/>
                        </a:solidFill>
                        <a:effectLst/>
                        <a:latin typeface="+mj-lt"/>
                        <a:ea typeface="+mn-ea"/>
                        <a:cs typeface="+mn-cs"/>
                      </a:endParaRPr>
                    </a:p>
                  </a:txBody>
                  <a:tcPr marL="72000" marR="72000" marT="36000" marB="360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2225278"/>
                  </a:ext>
                </a:extLst>
              </a:tr>
              <a:tr h="902140">
                <a:tc>
                  <a:txBody>
                    <a:bodyPr/>
                    <a:lstStyle/>
                    <a:p>
                      <a:pPr>
                        <a:lnSpc>
                          <a:spcPct val="100000"/>
                        </a:lnSpc>
                      </a:pPr>
                      <a:r>
                        <a:rPr lang="de-DE" sz="1400" b="0" kern="1200" dirty="0">
                          <a:solidFill>
                            <a:srgbClr val="BE4B96"/>
                          </a:solidFill>
                          <a:effectLst/>
                        </a:rPr>
                        <a:t>Arbeit mit</a:t>
                      </a:r>
                    </a:p>
                    <a:p>
                      <a:pPr>
                        <a:lnSpc>
                          <a:spcPct val="100000"/>
                        </a:lnSpc>
                      </a:pPr>
                      <a:r>
                        <a:rPr lang="de-DE" sz="1400" b="0" kern="1200" dirty="0">
                          <a:solidFill>
                            <a:srgbClr val="BE4B96"/>
                          </a:solidFill>
                          <a:effectLst/>
                        </a:rPr>
                        <a:t>Kunst/Bildern</a:t>
                      </a:r>
                      <a:endParaRPr lang="de-DE" sz="1400" b="0" kern="1200" dirty="0">
                        <a:solidFill>
                          <a:srgbClr val="BE4B96"/>
                        </a:solidFill>
                        <a:effectLst/>
                        <a:latin typeface="+mn-lt"/>
                        <a:ea typeface="+mn-ea"/>
                        <a:cs typeface="+mn-cs"/>
                      </a:endParaRPr>
                    </a:p>
                  </a:txBody>
                  <a:tcPr marL="72000" marR="72000" marT="36000" marB="36000">
                    <a:lnL w="12700" cap="flat" cmpd="sng" algn="ctr">
                      <a:noFill/>
                      <a:prstDash val="solid"/>
                      <a:round/>
                      <a:headEnd type="none" w="med" len="med"/>
                      <a:tailEnd type="none" w="med" len="med"/>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4"/>
                    </a:solidFill>
                  </a:tcPr>
                </a:tc>
                <a:tc>
                  <a:txBody>
                    <a:bodyPr/>
                    <a:lstStyle/>
                    <a:p>
                      <a:pPr>
                        <a:lnSpc>
                          <a:spcPts val="1650"/>
                        </a:lnSpc>
                      </a:pPr>
                      <a:endParaRPr lang="de-DE" sz="1000" b="0" kern="1200" dirty="0">
                        <a:solidFill>
                          <a:srgbClr val="C84691"/>
                        </a:solidFill>
                        <a:effectLst/>
                        <a:latin typeface="+mn-lt"/>
                        <a:ea typeface="+mn-ea"/>
                        <a:cs typeface="+mn-cs"/>
                      </a:endParaRPr>
                    </a:p>
                  </a:txBody>
                  <a:tcPr marL="72000" marR="72000" marT="36000" marB="3600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213750">
                        <a:lnSpc>
                          <a:spcPts val="1650"/>
                        </a:lnSpc>
                        <a:buSzPct val="80000"/>
                        <a:buFont typeface="Arial" panose="020B0604020202020204" pitchFamily="34" charset="0"/>
                        <a:buChar char="•"/>
                      </a:pPr>
                      <a:r>
                        <a:rPr lang="de-DE" sz="1400" b="0" kern="1200" dirty="0">
                          <a:solidFill>
                            <a:schemeClr val="dk1"/>
                          </a:solidFill>
                          <a:effectLst/>
                          <a:latin typeface="+mj-lt"/>
                        </a:rPr>
                        <a:t>Bildausstellungen</a:t>
                      </a:r>
                    </a:p>
                    <a:p>
                      <a:pPr marL="0" indent="-213750">
                        <a:lnSpc>
                          <a:spcPts val="1650"/>
                        </a:lnSpc>
                        <a:buSzPct val="80000"/>
                        <a:buFont typeface="Arial" panose="020B0604020202020204" pitchFamily="34" charset="0"/>
                        <a:buChar char="•"/>
                      </a:pPr>
                      <a:r>
                        <a:rPr lang="de-DE" sz="1400" b="0" kern="1200" dirty="0">
                          <a:solidFill>
                            <a:schemeClr val="dk1"/>
                          </a:solidFill>
                          <a:effectLst/>
                          <a:latin typeface="+mj-lt"/>
                        </a:rPr>
                        <a:t>Malen zu historischen Bildern</a:t>
                      </a:r>
                    </a:p>
                    <a:p>
                      <a:pPr marL="0" indent="-213750">
                        <a:lnSpc>
                          <a:spcPts val="1650"/>
                        </a:lnSpc>
                        <a:buSzPct val="80000"/>
                        <a:buFont typeface="Arial" panose="020B0604020202020204" pitchFamily="34" charset="0"/>
                        <a:buChar char="•"/>
                      </a:pPr>
                      <a:r>
                        <a:rPr lang="de-DE" sz="1400" b="0" kern="1200" dirty="0">
                          <a:solidFill>
                            <a:schemeClr val="dk1"/>
                          </a:solidFill>
                          <a:effectLst/>
                          <a:latin typeface="+mj-lt"/>
                        </a:rPr>
                        <a:t>Ton-/Töpferarbeiten</a:t>
                      </a:r>
                    </a:p>
                    <a:p>
                      <a:pPr marL="0" indent="-213750">
                        <a:lnSpc>
                          <a:spcPts val="1650"/>
                        </a:lnSpc>
                        <a:buSzPct val="80000"/>
                        <a:buFont typeface="Arial" panose="020B0604020202020204" pitchFamily="34" charset="0"/>
                        <a:buChar char="•"/>
                      </a:pPr>
                      <a:r>
                        <a:rPr lang="de-DE" sz="1400" b="0" kern="1200" dirty="0">
                          <a:solidFill>
                            <a:schemeClr val="dk1"/>
                          </a:solidFill>
                          <a:effectLst/>
                          <a:latin typeface="+mj-lt"/>
                        </a:rPr>
                        <a:t>Theaterarbeit</a:t>
                      </a:r>
                    </a:p>
                    <a:p>
                      <a:pPr marL="0" indent="-213750">
                        <a:lnSpc>
                          <a:spcPts val="1650"/>
                        </a:lnSpc>
                        <a:buSzPct val="80000"/>
                        <a:buFont typeface="Arial" panose="020B0604020202020204" pitchFamily="34" charset="0"/>
                        <a:buChar char="•"/>
                      </a:pPr>
                      <a:r>
                        <a:rPr lang="de-DE" sz="1400" b="0" kern="1200" dirty="0">
                          <a:solidFill>
                            <a:schemeClr val="dk1"/>
                          </a:solidFill>
                          <a:effectLst/>
                          <a:latin typeface="+mj-lt"/>
                        </a:rPr>
                        <a:t>Memoryspiele</a:t>
                      </a:r>
                    </a:p>
                    <a:p>
                      <a:pPr marL="0" indent="-213750">
                        <a:lnSpc>
                          <a:spcPts val="1650"/>
                        </a:lnSpc>
                        <a:buSzPct val="80000"/>
                        <a:buFont typeface="Arial" panose="020B0604020202020204" pitchFamily="34" charset="0"/>
                        <a:buChar char="•"/>
                      </a:pPr>
                      <a:r>
                        <a:rPr lang="de-DE" sz="1400" b="0" kern="1200" dirty="0">
                          <a:solidFill>
                            <a:schemeClr val="dk1"/>
                          </a:solidFill>
                          <a:effectLst/>
                          <a:latin typeface="+mj-lt"/>
                        </a:rPr>
                        <a:t>Fotografie</a:t>
                      </a:r>
                      <a:endParaRPr lang="de-DE" sz="1400" b="0" kern="1200" dirty="0">
                        <a:solidFill>
                          <a:schemeClr val="dk1"/>
                        </a:solidFill>
                        <a:effectLst/>
                        <a:latin typeface="+mj-lt"/>
                        <a:ea typeface="+mn-ea"/>
                        <a:cs typeface="+mn-cs"/>
                      </a:endParaRPr>
                    </a:p>
                  </a:txBody>
                  <a:tcPr marL="72000" marR="72000" marT="36000" marB="360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32557397"/>
                  </a:ext>
                </a:extLst>
              </a:tr>
              <a:tr h="5120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rgbClr val="BE4B96"/>
                          </a:solidFill>
                          <a:effectLst/>
                        </a:rPr>
                        <a:t>Arbeit mit </a:t>
                      </a:r>
                      <a:br>
                        <a:rPr lang="de-DE" sz="1400" b="0" kern="1200" dirty="0">
                          <a:solidFill>
                            <a:srgbClr val="BE4B96"/>
                          </a:solidFill>
                          <a:effectLst/>
                        </a:rPr>
                      </a:br>
                      <a:r>
                        <a:rPr lang="de-DE" sz="1400" b="0" kern="1200" dirty="0">
                          <a:solidFill>
                            <a:srgbClr val="BE4B96"/>
                          </a:solidFill>
                          <a:effectLst/>
                        </a:rPr>
                        <a:t>Musik</a:t>
                      </a:r>
                      <a:endParaRPr lang="de-DE" sz="1400" b="0" kern="1200" dirty="0">
                        <a:solidFill>
                          <a:srgbClr val="BE4B96"/>
                        </a:solidFill>
                        <a:effectLst/>
                        <a:latin typeface="+mn-lt"/>
                        <a:ea typeface="+mn-ea"/>
                        <a:cs typeface="+mn-cs"/>
                      </a:endParaRPr>
                    </a:p>
                  </a:txBody>
                  <a:tcPr marL="72000" marR="72000" marT="36000" marB="36000">
                    <a:lnL w="12700" cap="flat" cmpd="sng" algn="ctr">
                      <a:noFill/>
                      <a:prstDash val="solid"/>
                      <a:round/>
                      <a:headEnd type="none" w="med" len="med"/>
                      <a:tailEnd type="none" w="med" len="med"/>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4"/>
                    </a:solidFill>
                  </a:tcPr>
                </a:tc>
                <a:tc>
                  <a:txBody>
                    <a:bodyPr/>
                    <a:lstStyle/>
                    <a:p>
                      <a:pPr marL="0" marR="0" lvl="0" indent="0" algn="l" defTabSz="914400" rtl="0" eaLnBrk="1" fontAlgn="auto" latinLnBrk="0" hangingPunct="1">
                        <a:lnSpc>
                          <a:spcPts val="1650"/>
                        </a:lnSpc>
                        <a:spcBef>
                          <a:spcPts val="0"/>
                        </a:spcBef>
                        <a:spcAft>
                          <a:spcPts val="0"/>
                        </a:spcAft>
                        <a:buClrTx/>
                        <a:buSzTx/>
                        <a:buFontTx/>
                        <a:buNone/>
                        <a:tabLst/>
                        <a:defRPr/>
                      </a:pPr>
                      <a:endParaRPr lang="de-DE" sz="1000" b="0" kern="1200" dirty="0">
                        <a:solidFill>
                          <a:srgbClr val="C84691"/>
                        </a:solidFill>
                        <a:effectLst/>
                        <a:latin typeface="+mn-lt"/>
                        <a:ea typeface="+mn-ea"/>
                        <a:cs typeface="+mn-cs"/>
                      </a:endParaRPr>
                    </a:p>
                  </a:txBody>
                  <a:tcPr marL="72000" marR="72000" marT="36000" marB="3600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213750">
                        <a:lnSpc>
                          <a:spcPts val="1650"/>
                        </a:lnSpc>
                        <a:buSzPct val="80000"/>
                        <a:buFont typeface="Arial" panose="020B0604020202020204" pitchFamily="34" charset="0"/>
                        <a:buChar char="•"/>
                      </a:pPr>
                      <a:r>
                        <a:rPr lang="de-DE" sz="1400" b="0" kern="1200" dirty="0">
                          <a:solidFill>
                            <a:schemeClr val="dk1"/>
                          </a:solidFill>
                          <a:effectLst/>
                          <a:latin typeface="+mj-lt"/>
                        </a:rPr>
                        <a:t>Chor bzw. Gesang</a:t>
                      </a:r>
                    </a:p>
                    <a:p>
                      <a:pPr marL="0" indent="-213750">
                        <a:lnSpc>
                          <a:spcPts val="1650"/>
                        </a:lnSpc>
                        <a:buSzPct val="80000"/>
                        <a:buFont typeface="Arial" panose="020B0604020202020204" pitchFamily="34" charset="0"/>
                        <a:buChar char="•"/>
                      </a:pPr>
                      <a:r>
                        <a:rPr lang="de-DE" sz="1400" b="0" kern="1200" dirty="0">
                          <a:solidFill>
                            <a:schemeClr val="dk1"/>
                          </a:solidFill>
                          <a:effectLst/>
                          <a:latin typeface="+mj-lt"/>
                        </a:rPr>
                        <a:t>Musizieren mit Musikinstrumenten</a:t>
                      </a:r>
                    </a:p>
                    <a:p>
                      <a:pPr marL="0" indent="-213750">
                        <a:lnSpc>
                          <a:spcPts val="1650"/>
                        </a:lnSpc>
                        <a:buSzPct val="80000"/>
                        <a:buFont typeface="Arial" panose="020B0604020202020204" pitchFamily="34" charset="0"/>
                        <a:buChar char="•"/>
                      </a:pPr>
                      <a:r>
                        <a:rPr lang="de-DE" sz="1400" b="0" kern="1200" dirty="0">
                          <a:solidFill>
                            <a:schemeClr val="dk1"/>
                          </a:solidFill>
                          <a:effectLst/>
                          <a:latin typeface="+mj-lt"/>
                        </a:rPr>
                        <a:t>Wohnzimmerkonzerte</a:t>
                      </a:r>
                      <a:endParaRPr lang="de-DE" sz="1400" b="0" kern="1200" dirty="0">
                        <a:solidFill>
                          <a:schemeClr val="dk1"/>
                        </a:solidFill>
                        <a:effectLst/>
                        <a:latin typeface="+mj-lt"/>
                        <a:ea typeface="+mn-ea"/>
                        <a:cs typeface="+mn-cs"/>
                      </a:endParaRPr>
                    </a:p>
                  </a:txBody>
                  <a:tcPr marL="72000" marR="72000" marT="36000" marB="360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36261638"/>
                  </a:ext>
                </a:extLst>
              </a:tr>
              <a:tr h="2223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1" kern="1200" dirty="0" err="1">
                          <a:solidFill>
                            <a:srgbClr val="BE4B96"/>
                          </a:solidFill>
                          <a:effectLst/>
                        </a:rPr>
                        <a:t>Biografiearbeit</a:t>
                      </a:r>
                      <a:endParaRPr lang="de-DE" sz="1400" b="1" kern="1200" dirty="0">
                        <a:solidFill>
                          <a:srgbClr val="BE4B96"/>
                        </a:solidFill>
                        <a:effectLst/>
                        <a:latin typeface="+mn-lt"/>
                        <a:ea typeface="+mn-ea"/>
                        <a:cs typeface="+mn-cs"/>
                      </a:endParaRPr>
                    </a:p>
                  </a:txBody>
                  <a:tcPr marL="72000" marR="72000" marT="36000" marB="36000">
                    <a:lnL w="12700" cap="flat" cmpd="sng" algn="ctr">
                      <a:noFill/>
                      <a:prstDash val="solid"/>
                      <a:round/>
                      <a:headEnd type="none" w="med" len="med"/>
                      <a:tailEnd type="none" w="med" len="med"/>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4"/>
                    </a:solidFill>
                  </a:tcPr>
                </a:tc>
                <a:tc>
                  <a:txBody>
                    <a:bodyPr/>
                    <a:lstStyle/>
                    <a:p>
                      <a:pPr marL="0" marR="0" lvl="0" indent="0" algn="l" defTabSz="914400" rtl="0" eaLnBrk="1" fontAlgn="auto" latinLnBrk="0" hangingPunct="1">
                        <a:lnSpc>
                          <a:spcPts val="1650"/>
                        </a:lnSpc>
                        <a:spcBef>
                          <a:spcPts val="0"/>
                        </a:spcBef>
                        <a:spcAft>
                          <a:spcPts val="0"/>
                        </a:spcAft>
                        <a:buClrTx/>
                        <a:buSzTx/>
                        <a:buFontTx/>
                        <a:buNone/>
                        <a:tabLst/>
                        <a:defRPr/>
                      </a:pPr>
                      <a:endParaRPr lang="de-DE" sz="1000" b="0" kern="1200" dirty="0">
                        <a:solidFill>
                          <a:srgbClr val="C84691"/>
                        </a:solidFill>
                        <a:effectLst/>
                        <a:latin typeface="+mn-lt"/>
                        <a:ea typeface="+mn-ea"/>
                        <a:cs typeface="+mn-cs"/>
                      </a:endParaRPr>
                    </a:p>
                  </a:txBody>
                  <a:tcPr marL="72000" marR="72000" marT="36000" marB="3600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213750">
                        <a:lnSpc>
                          <a:spcPts val="1650"/>
                        </a:lnSpc>
                        <a:buSzPct val="80000"/>
                        <a:buFont typeface="Arial" panose="020B0604020202020204" pitchFamily="34" charset="0"/>
                        <a:buChar char="•"/>
                      </a:pPr>
                      <a:r>
                        <a:rPr lang="de-DE" sz="1400" b="1" kern="1200" dirty="0">
                          <a:solidFill>
                            <a:schemeClr val="dk1"/>
                          </a:solidFill>
                          <a:effectLst/>
                          <a:latin typeface="+mj-lt"/>
                          <a:ea typeface="+mn-ea"/>
                          <a:cs typeface="+mn-cs"/>
                        </a:rPr>
                        <a:t>Lebensbaumarbeit</a:t>
                      </a:r>
                    </a:p>
                    <a:p>
                      <a:pPr marL="0" indent="-213750">
                        <a:lnSpc>
                          <a:spcPts val="1650"/>
                        </a:lnSpc>
                        <a:buSzPct val="80000"/>
                        <a:buFont typeface="Arial" panose="020B0604020202020204" pitchFamily="34" charset="0"/>
                        <a:buChar char="•"/>
                      </a:pPr>
                      <a:r>
                        <a:rPr lang="de-DE" sz="1400" b="1" kern="1200" dirty="0">
                          <a:solidFill>
                            <a:schemeClr val="dk1"/>
                          </a:solidFill>
                          <a:effectLst/>
                          <a:latin typeface="+mj-lt"/>
                          <a:ea typeface="+mn-ea"/>
                          <a:cs typeface="+mn-cs"/>
                        </a:rPr>
                        <a:t>Lebensbucharbeit: Erarbeiten der Biografie am Zeitstrahl (z. B. in der Supervision oder Teamsitzung)</a:t>
                      </a:r>
                    </a:p>
                    <a:p>
                      <a:pPr marL="0" indent="-213750">
                        <a:lnSpc>
                          <a:spcPts val="1650"/>
                        </a:lnSpc>
                        <a:buSzPct val="80000"/>
                        <a:buFont typeface="Arial" panose="020B0604020202020204" pitchFamily="34" charset="0"/>
                        <a:buChar char="•"/>
                      </a:pPr>
                      <a:r>
                        <a:rPr lang="de-DE" sz="1400" b="1" kern="1200" dirty="0">
                          <a:solidFill>
                            <a:schemeClr val="dk1"/>
                          </a:solidFill>
                          <a:effectLst/>
                          <a:latin typeface="+mj-lt"/>
                          <a:ea typeface="+mn-ea"/>
                          <a:cs typeface="+mn-cs"/>
                        </a:rPr>
                        <a:t>Eigenes Memoryspiel mit den Bildern von den Bewohnerinnen und Bewohnern entwickeln mit generellen Bildthemen der</a:t>
                      </a:r>
                      <a:br>
                        <a:rPr lang="de-DE" sz="1400" b="1" kern="1200" dirty="0">
                          <a:solidFill>
                            <a:schemeClr val="dk1"/>
                          </a:solidFill>
                          <a:effectLst/>
                          <a:latin typeface="+mj-lt"/>
                          <a:ea typeface="+mn-ea"/>
                          <a:cs typeface="+mn-cs"/>
                        </a:rPr>
                      </a:br>
                      <a:r>
                        <a:rPr lang="de-DE" sz="1400" b="1" kern="1200" dirty="0">
                          <a:solidFill>
                            <a:schemeClr val="dk1"/>
                          </a:solidFill>
                          <a:effectLst/>
                          <a:latin typeface="+mj-lt"/>
                          <a:ea typeface="+mn-ea"/>
                          <a:cs typeface="+mn-cs"/>
                        </a:rPr>
                        <a:t>    „alten Zeit“</a:t>
                      </a:r>
                    </a:p>
                  </a:txBody>
                  <a:tcPr marL="72000" marR="72000" marT="36000" marB="360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2135532747"/>
                  </a:ext>
                </a:extLst>
              </a:tr>
              <a:tr h="239020">
                <a:tc>
                  <a:txBody>
                    <a:bodyPr/>
                    <a:lstStyle/>
                    <a:p>
                      <a:pPr>
                        <a:lnSpc>
                          <a:spcPct val="100000"/>
                        </a:lnSpc>
                      </a:pPr>
                      <a:r>
                        <a:rPr lang="de-DE" sz="1400" b="0" kern="1200" dirty="0">
                          <a:solidFill>
                            <a:srgbClr val="BE4B96"/>
                          </a:solidFill>
                          <a:effectLst/>
                        </a:rPr>
                        <a:t>Wenn möglich,</a:t>
                      </a:r>
                    </a:p>
                    <a:p>
                      <a:pPr>
                        <a:lnSpc>
                          <a:spcPct val="100000"/>
                        </a:lnSpc>
                      </a:pPr>
                      <a:r>
                        <a:rPr lang="de-DE" sz="1400" b="0" kern="1200" dirty="0">
                          <a:solidFill>
                            <a:srgbClr val="BE4B96"/>
                          </a:solidFill>
                          <a:effectLst/>
                        </a:rPr>
                        <a:t>Beteiligung an:</a:t>
                      </a:r>
                      <a:endParaRPr lang="de-DE" sz="1400" b="0" kern="1200" dirty="0">
                        <a:solidFill>
                          <a:srgbClr val="BE4B96"/>
                        </a:solidFill>
                        <a:effectLst/>
                        <a:latin typeface="+mn-lt"/>
                        <a:ea typeface="+mn-ea"/>
                        <a:cs typeface="+mn-cs"/>
                      </a:endParaRPr>
                    </a:p>
                  </a:txBody>
                  <a:tcPr marL="72000" marR="72000" marT="36000" marB="36000">
                    <a:lnL w="12700" cap="flat" cmpd="sng" algn="ctr">
                      <a:noFill/>
                      <a:prstDash val="solid"/>
                      <a:round/>
                      <a:headEnd type="none" w="med" len="med"/>
                      <a:tailEnd type="none" w="med" len="med"/>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4"/>
                    </a:solidFill>
                  </a:tcPr>
                </a:tc>
                <a:tc>
                  <a:txBody>
                    <a:bodyPr/>
                    <a:lstStyle/>
                    <a:p>
                      <a:pPr>
                        <a:lnSpc>
                          <a:spcPts val="1650"/>
                        </a:lnSpc>
                      </a:pPr>
                      <a:endParaRPr lang="de-DE" sz="1000" b="0" kern="1200" dirty="0">
                        <a:solidFill>
                          <a:srgbClr val="C84691"/>
                        </a:solidFill>
                        <a:effectLst/>
                        <a:latin typeface="+mn-lt"/>
                        <a:ea typeface="+mn-ea"/>
                        <a:cs typeface="+mn-cs"/>
                      </a:endParaRPr>
                    </a:p>
                  </a:txBody>
                  <a:tcPr marL="72000" marR="72000" marT="36000" marB="36000">
                    <a:lnL w="12700" cmpd="sng">
                      <a:noFill/>
                    </a:lnL>
                    <a:lnR w="12700" cmpd="sng">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16000" indent="-213750">
                        <a:lnSpc>
                          <a:spcPts val="1650"/>
                        </a:lnSpc>
                        <a:buSzPct val="80000"/>
                        <a:buFont typeface="Arial" panose="020B0604020202020204" pitchFamily="34" charset="0"/>
                        <a:buChar char="•"/>
                      </a:pPr>
                      <a:r>
                        <a:rPr lang="de-DE" sz="1400" b="0" kern="1200" dirty="0">
                          <a:solidFill>
                            <a:schemeClr val="dk1"/>
                          </a:solidFill>
                          <a:effectLst/>
                          <a:latin typeface="+mj-lt"/>
                          <a:ea typeface="+mn-ea"/>
                          <a:cs typeface="+mn-cs"/>
                        </a:rPr>
                        <a:t>Telefonieren zur Recherche nach Material, gemeinsame Internet-Recherche, Bibliotheksbesuch, </a:t>
                      </a:r>
                      <a:br>
                        <a:rPr lang="de-DE" sz="1400" b="0" kern="1200" dirty="0">
                          <a:solidFill>
                            <a:schemeClr val="dk1"/>
                          </a:solidFill>
                          <a:effectLst/>
                          <a:latin typeface="+mj-lt"/>
                          <a:ea typeface="+mn-ea"/>
                          <a:cs typeface="+mn-cs"/>
                        </a:rPr>
                      </a:br>
                      <a:r>
                        <a:rPr lang="de-DE" sz="1400" b="0" kern="1200" dirty="0">
                          <a:solidFill>
                            <a:schemeClr val="dk1"/>
                          </a:solidFill>
                          <a:effectLst/>
                          <a:latin typeface="+mj-lt"/>
                          <a:ea typeface="+mn-ea"/>
                          <a:cs typeface="+mn-cs"/>
                        </a:rPr>
                        <a:t>Museumsbesuch mit Fotoapparat</a:t>
                      </a:r>
                    </a:p>
                  </a:txBody>
                  <a:tcPr marL="72000" marR="72000" marT="36000" marB="360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67259506"/>
                  </a:ext>
                </a:extLst>
              </a:tr>
            </a:tbl>
          </a:graphicData>
        </a:graphic>
      </p:graphicFrame>
    </p:spTree>
    <p:extLst>
      <p:ext uri="{BB962C8B-B14F-4D97-AF65-F5344CB8AC3E}">
        <p14:creationId xmlns:p14="http://schemas.microsoft.com/office/powerpoint/2010/main" val="675271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16D1A2DE-E453-474E-8AE0-D7C35357C0CD}"/>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5D271BCA-1068-6F4B-9534-D3542F1E7DAF}"/>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15</a:t>
            </a:fld>
            <a:endParaRPr lang="de-DE" dirty="0"/>
          </a:p>
        </p:txBody>
      </p:sp>
      <p:sp>
        <p:nvSpPr>
          <p:cNvPr id="5" name="Titel 4">
            <a:extLst>
              <a:ext uri="{FF2B5EF4-FFF2-40B4-BE49-F238E27FC236}">
                <a16:creationId xmlns:a16="http://schemas.microsoft.com/office/drawing/2014/main" id="{27E84B55-8848-6947-BE26-DC400FAD2CF4}"/>
              </a:ext>
            </a:extLst>
          </p:cNvPr>
          <p:cNvSpPr>
            <a:spLocks noGrp="1"/>
          </p:cNvSpPr>
          <p:nvPr>
            <p:ph type="title"/>
          </p:nvPr>
        </p:nvSpPr>
        <p:spPr>
          <a:xfrm>
            <a:off x="1308099" y="1125538"/>
            <a:ext cx="9612314" cy="574675"/>
          </a:xfrm>
        </p:spPr>
        <p:txBody>
          <a:bodyPr/>
          <a:lstStyle/>
          <a:p>
            <a:r>
              <a:rPr lang="de-DE"/>
              <a:t>Verhältnisprävention</a:t>
            </a:r>
            <a:endParaRPr lang="de-DE" dirty="0"/>
          </a:p>
        </p:txBody>
      </p:sp>
      <p:graphicFrame>
        <p:nvGraphicFramePr>
          <p:cNvPr id="8" name="Inhaltsplatzhalter 7">
            <a:extLst>
              <a:ext uri="{FF2B5EF4-FFF2-40B4-BE49-F238E27FC236}">
                <a16:creationId xmlns:a16="http://schemas.microsoft.com/office/drawing/2014/main" id="{CAB40FB0-026A-6542-9DD7-2952EC9E81DE}"/>
              </a:ext>
            </a:extLst>
          </p:cNvPr>
          <p:cNvGraphicFramePr>
            <a:graphicFrameLocks noGrp="1"/>
          </p:cNvGraphicFramePr>
          <p:nvPr>
            <p:ph sz="quarter" idx="11"/>
            <p:extLst>
              <p:ext uri="{D42A27DB-BD31-4B8C-83A1-F6EECF244321}">
                <p14:modId xmlns:p14="http://schemas.microsoft.com/office/powerpoint/2010/main" val="2476047246"/>
              </p:ext>
            </p:extLst>
          </p:nvPr>
        </p:nvGraphicFramePr>
        <p:xfrm>
          <a:off x="1308100" y="2087563"/>
          <a:ext cx="9612313" cy="39608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Inhaltsplatzhalter 14">
            <a:extLst>
              <a:ext uri="{FF2B5EF4-FFF2-40B4-BE49-F238E27FC236}">
                <a16:creationId xmlns:a16="http://schemas.microsoft.com/office/drawing/2014/main" id="{31072FBC-0523-3C41-A48E-194D64D9D46E}"/>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1966193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15DDC370-218D-A741-BD4B-3F1864C0B7D9}"/>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49EDF90E-7C6C-7E4F-81F0-F3AF81AE113F}"/>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16</a:t>
            </a:fld>
            <a:endParaRPr lang="de-DE" dirty="0"/>
          </a:p>
        </p:txBody>
      </p:sp>
      <p:sp>
        <p:nvSpPr>
          <p:cNvPr id="6" name="Titel 5">
            <a:extLst>
              <a:ext uri="{FF2B5EF4-FFF2-40B4-BE49-F238E27FC236}">
                <a16:creationId xmlns:a16="http://schemas.microsoft.com/office/drawing/2014/main" id="{058E32CA-B94E-294D-B690-35A3E9B3ACF1}"/>
              </a:ext>
            </a:extLst>
          </p:cNvPr>
          <p:cNvSpPr>
            <a:spLocks noGrp="1"/>
          </p:cNvSpPr>
          <p:nvPr>
            <p:ph type="title"/>
          </p:nvPr>
        </p:nvSpPr>
        <p:spPr>
          <a:xfrm>
            <a:off x="1308099" y="1125538"/>
            <a:ext cx="9612314" cy="574675"/>
          </a:xfrm>
        </p:spPr>
        <p:txBody>
          <a:bodyPr/>
          <a:lstStyle/>
          <a:p>
            <a:r>
              <a:rPr lang="de-DE" dirty="0" err="1"/>
              <a:t>Biografiearbeit</a:t>
            </a:r>
            <a:r>
              <a:rPr lang="de-DE" dirty="0"/>
              <a:t>: Visualisierungsmöglichkeiten</a:t>
            </a:r>
          </a:p>
        </p:txBody>
      </p:sp>
      <p:sp>
        <p:nvSpPr>
          <p:cNvPr id="7" name="Inhaltsplatzhalter 6">
            <a:extLst>
              <a:ext uri="{FF2B5EF4-FFF2-40B4-BE49-F238E27FC236}">
                <a16:creationId xmlns:a16="http://schemas.microsoft.com/office/drawing/2014/main" id="{442A2B37-2A5E-9A43-A716-7AC52D17DA31}"/>
              </a:ext>
            </a:extLst>
          </p:cNvPr>
          <p:cNvSpPr>
            <a:spLocks noGrp="1"/>
          </p:cNvSpPr>
          <p:nvPr>
            <p:ph sz="quarter" idx="11"/>
          </p:nvPr>
        </p:nvSpPr>
        <p:spPr>
          <a:xfrm>
            <a:off x="1308099" y="2088000"/>
            <a:ext cx="9612313" cy="3960000"/>
          </a:xfrm>
        </p:spPr>
        <p:txBody>
          <a:bodyPr/>
          <a:lstStyle/>
          <a:p>
            <a:pPr lvl="1">
              <a:spcAft>
                <a:spcPts val="0"/>
              </a:spcAft>
            </a:pPr>
            <a:r>
              <a:rPr lang="de-DE" dirty="0"/>
              <a:t>Erstellung eines Lebensbuches</a:t>
            </a:r>
          </a:p>
          <a:p>
            <a:pPr lvl="1">
              <a:spcAft>
                <a:spcPts val="0"/>
              </a:spcAft>
            </a:pPr>
            <a:r>
              <a:rPr lang="de-DE" dirty="0"/>
              <a:t>Basteln von Ausstellungsflächen </a:t>
            </a:r>
            <a:r>
              <a:rPr lang="de-DE" dirty="0" err="1"/>
              <a:t>für</a:t>
            </a:r>
            <a:r>
              <a:rPr lang="de-DE" dirty="0"/>
              <a:t> die öffentlichen Einrichtungsräume</a:t>
            </a:r>
          </a:p>
          <a:p>
            <a:pPr lvl="1">
              <a:spcAft>
                <a:spcPts val="0"/>
              </a:spcAft>
            </a:pPr>
            <a:r>
              <a:rPr lang="de-DE" dirty="0"/>
              <a:t>Gestalten eines Lebensbaumes</a:t>
            </a:r>
          </a:p>
          <a:p>
            <a:pPr lvl="1">
              <a:spcAft>
                <a:spcPts val="0"/>
              </a:spcAft>
            </a:pPr>
            <a:r>
              <a:rPr lang="de-DE" dirty="0"/>
              <a:t>Pflanzen oder Ausstellen von Lebensbäumen, die in der Einrichtung </a:t>
            </a:r>
            <a:br>
              <a:rPr lang="de-DE" dirty="0"/>
            </a:br>
            <a:r>
              <a:rPr lang="de-DE" dirty="0"/>
              <a:t>von jedem ergänzt werden können</a:t>
            </a:r>
          </a:p>
          <a:p>
            <a:pPr lvl="1">
              <a:spcAft>
                <a:spcPts val="0"/>
              </a:spcAft>
            </a:pPr>
            <a:r>
              <a:rPr lang="de-DE" dirty="0" err="1"/>
              <a:t>Chronik-Jahresbücher</a:t>
            </a:r>
            <a:endParaRPr lang="de-DE" dirty="0"/>
          </a:p>
          <a:p>
            <a:pPr lvl="1">
              <a:spcAft>
                <a:spcPts val="0"/>
              </a:spcAft>
            </a:pPr>
            <a:r>
              <a:rPr lang="de-DE" dirty="0"/>
              <a:t>Filme</a:t>
            </a:r>
          </a:p>
          <a:p>
            <a:pPr lvl="1">
              <a:spcAft>
                <a:spcPts val="0"/>
              </a:spcAft>
            </a:pPr>
            <a:r>
              <a:rPr lang="de-DE" dirty="0"/>
              <a:t>Bildbände</a:t>
            </a:r>
          </a:p>
          <a:p>
            <a:pPr lvl="1">
              <a:spcAft>
                <a:spcPts val="0"/>
              </a:spcAft>
            </a:pPr>
            <a:r>
              <a:rPr lang="de-DE" dirty="0"/>
              <a:t>Öffentliche sichtbare Dokumentation im Stationsbereich, die </a:t>
            </a:r>
            <a:r>
              <a:rPr lang="de-DE" dirty="0" err="1"/>
              <a:t>für</a:t>
            </a:r>
            <a:r>
              <a:rPr lang="de-DE" dirty="0"/>
              <a:t> alle ersichtlich ist</a:t>
            </a:r>
          </a:p>
          <a:p>
            <a:pPr lvl="1">
              <a:spcAft>
                <a:spcPts val="0"/>
              </a:spcAft>
            </a:pPr>
            <a:endParaRPr lang="de-DE" dirty="0"/>
          </a:p>
        </p:txBody>
      </p:sp>
      <p:sp>
        <p:nvSpPr>
          <p:cNvPr id="15" name="Inhaltsplatzhalter 14">
            <a:extLst>
              <a:ext uri="{FF2B5EF4-FFF2-40B4-BE49-F238E27FC236}">
                <a16:creationId xmlns:a16="http://schemas.microsoft.com/office/drawing/2014/main" id="{BE41FE54-A6C5-8547-B430-4A9D8708C6D3}"/>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10726266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44FD1107-0419-8F47-AD93-C264F12FA508}"/>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4005685D-AA30-A643-AA49-907A4420B910}"/>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17</a:t>
            </a:fld>
            <a:endParaRPr lang="de-DE" dirty="0"/>
          </a:p>
        </p:txBody>
      </p:sp>
      <p:sp>
        <p:nvSpPr>
          <p:cNvPr id="2" name="Titel 1">
            <a:extLst>
              <a:ext uri="{FF2B5EF4-FFF2-40B4-BE49-F238E27FC236}">
                <a16:creationId xmlns:a16="http://schemas.microsoft.com/office/drawing/2014/main" id="{879CF774-F4A2-DF40-829B-511137BBEACC}"/>
              </a:ext>
            </a:extLst>
          </p:cNvPr>
          <p:cNvSpPr>
            <a:spLocks noGrp="1"/>
          </p:cNvSpPr>
          <p:nvPr>
            <p:ph type="title"/>
          </p:nvPr>
        </p:nvSpPr>
        <p:spPr>
          <a:xfrm>
            <a:off x="1308099" y="1125538"/>
            <a:ext cx="9612314" cy="574675"/>
          </a:xfrm>
        </p:spPr>
        <p:txBody>
          <a:bodyPr/>
          <a:lstStyle/>
          <a:p>
            <a:r>
              <a:rPr lang="de-DE" dirty="0"/>
              <a:t>Vorstellung der Idee „Lebensbaum“</a:t>
            </a:r>
          </a:p>
        </p:txBody>
      </p:sp>
      <p:pic>
        <p:nvPicPr>
          <p:cNvPr id="8" name="Inhaltsplatzhalter 7">
            <a:extLst>
              <a:ext uri="{FF2B5EF4-FFF2-40B4-BE49-F238E27FC236}">
                <a16:creationId xmlns:a16="http://schemas.microsoft.com/office/drawing/2014/main" id="{79E517C3-EFBA-6C4A-B48A-A50E978B387F}"/>
              </a:ext>
            </a:extLst>
          </p:cNvPr>
          <p:cNvPicPr>
            <a:picLocks noGrp="1" noChangeAspect="1"/>
          </p:cNvPicPr>
          <p:nvPr>
            <p:ph sz="quarter" idx="11"/>
          </p:nvPr>
        </p:nvPicPr>
        <p:blipFill>
          <a:blip r:embed="rId2"/>
          <a:srcRect/>
          <a:stretch/>
        </p:blipFill>
        <p:spPr>
          <a:xfrm>
            <a:off x="3591446" y="2087563"/>
            <a:ext cx="5045620" cy="3960812"/>
          </a:xfrm>
        </p:spPr>
      </p:pic>
      <p:sp>
        <p:nvSpPr>
          <p:cNvPr id="10" name="Inhaltsplatzhalter 9">
            <a:extLst>
              <a:ext uri="{FF2B5EF4-FFF2-40B4-BE49-F238E27FC236}">
                <a16:creationId xmlns:a16="http://schemas.microsoft.com/office/drawing/2014/main" id="{14D70AFE-879D-664F-9ACB-C53A3CF3B1CC}"/>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3851334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809122CA-7E20-7F4C-B79F-8DB4408BD205}"/>
              </a:ext>
            </a:extLst>
          </p:cNvPr>
          <p:cNvSpPr>
            <a:spLocks noGrp="1"/>
          </p:cNvSpPr>
          <p:nvPr>
            <p:ph type="title"/>
          </p:nvPr>
        </p:nvSpPr>
        <p:spPr>
          <a:xfrm>
            <a:off x="1308099" y="1125539"/>
            <a:ext cx="9612313" cy="574674"/>
          </a:xfrm>
        </p:spPr>
        <p:txBody>
          <a:bodyPr/>
          <a:lstStyle/>
          <a:p>
            <a:r>
              <a:rPr lang="de-DE" dirty="0"/>
              <a:t>Fragen zur Lebensbaumarbeit</a:t>
            </a:r>
          </a:p>
        </p:txBody>
      </p:sp>
      <p:sp>
        <p:nvSpPr>
          <p:cNvPr id="2" name="Fußzeilenplatzhalter 1">
            <a:extLst>
              <a:ext uri="{FF2B5EF4-FFF2-40B4-BE49-F238E27FC236}">
                <a16:creationId xmlns:a16="http://schemas.microsoft.com/office/drawing/2014/main" id="{4BBB67B2-D29A-254F-A8F4-EB1C2CBA09A0}"/>
              </a:ext>
            </a:extLst>
          </p:cNvPr>
          <p:cNvSpPr>
            <a:spLocks noGrp="1"/>
          </p:cNvSpPr>
          <p:nvPr>
            <p:ph type="ftr" sz="quarter" idx="11"/>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BFEE4211-1106-8149-8D3D-9DAA9C8D2DEC}"/>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18</a:t>
            </a:fld>
            <a:endParaRPr lang="de-DE" dirty="0"/>
          </a:p>
        </p:txBody>
      </p:sp>
      <p:sp>
        <p:nvSpPr>
          <p:cNvPr id="10" name="Inhaltsplatzhalter 9">
            <a:extLst>
              <a:ext uri="{FF2B5EF4-FFF2-40B4-BE49-F238E27FC236}">
                <a16:creationId xmlns:a16="http://schemas.microsoft.com/office/drawing/2014/main" id="{5D0051DD-2D9B-F74C-AB36-9412DA88B216}"/>
              </a:ext>
            </a:extLst>
          </p:cNvPr>
          <p:cNvSpPr>
            <a:spLocks noGrp="1"/>
          </p:cNvSpPr>
          <p:nvPr>
            <p:ph sz="quarter" idx="13"/>
          </p:nvPr>
        </p:nvSpPr>
        <p:spPr>
          <a:xfrm>
            <a:off x="1270000" y="732351"/>
            <a:ext cx="1338263" cy="198983"/>
          </a:xfrm>
        </p:spPr>
        <p:txBody>
          <a:bodyPr/>
          <a:lstStyle/>
          <a:p>
            <a:r>
              <a:rPr lang="de-DE" dirty="0"/>
              <a:t>Teil 1</a:t>
            </a:r>
          </a:p>
        </p:txBody>
      </p:sp>
      <p:graphicFrame>
        <p:nvGraphicFramePr>
          <p:cNvPr id="9" name="Tabelle 6">
            <a:extLst>
              <a:ext uri="{FF2B5EF4-FFF2-40B4-BE49-F238E27FC236}">
                <a16:creationId xmlns:a16="http://schemas.microsoft.com/office/drawing/2014/main" id="{F631D486-F1E2-7241-B270-E307C49F9572}"/>
              </a:ext>
            </a:extLst>
          </p:cNvPr>
          <p:cNvGraphicFramePr>
            <a:graphicFrameLocks/>
          </p:cNvGraphicFramePr>
          <p:nvPr>
            <p:extLst>
              <p:ext uri="{D42A27DB-BD31-4B8C-83A1-F6EECF244321}">
                <p14:modId xmlns:p14="http://schemas.microsoft.com/office/powerpoint/2010/main" val="1521572048"/>
              </p:ext>
            </p:extLst>
          </p:nvPr>
        </p:nvGraphicFramePr>
        <p:xfrm>
          <a:off x="544996" y="1958321"/>
          <a:ext cx="11102007" cy="4040760"/>
        </p:xfrm>
        <a:graphic>
          <a:graphicData uri="http://schemas.openxmlformats.org/drawingml/2006/table">
            <a:tbl>
              <a:tblPr firstRow="1" bandRow="1">
                <a:tableStyleId>{6E25E649-3F16-4E02-A733-19D2CDBF48F0}</a:tableStyleId>
              </a:tblPr>
              <a:tblGrid>
                <a:gridCol w="1056310">
                  <a:extLst>
                    <a:ext uri="{9D8B030D-6E8A-4147-A177-3AD203B41FA5}">
                      <a16:colId xmlns:a16="http://schemas.microsoft.com/office/drawing/2014/main" val="3363423937"/>
                    </a:ext>
                  </a:extLst>
                </a:gridCol>
                <a:gridCol w="97400">
                  <a:extLst>
                    <a:ext uri="{9D8B030D-6E8A-4147-A177-3AD203B41FA5}">
                      <a16:colId xmlns:a16="http://schemas.microsoft.com/office/drawing/2014/main" val="1079817666"/>
                    </a:ext>
                  </a:extLst>
                </a:gridCol>
                <a:gridCol w="1856470">
                  <a:extLst>
                    <a:ext uri="{9D8B030D-6E8A-4147-A177-3AD203B41FA5}">
                      <a16:colId xmlns:a16="http://schemas.microsoft.com/office/drawing/2014/main" val="636644102"/>
                    </a:ext>
                  </a:extLst>
                </a:gridCol>
                <a:gridCol w="97400">
                  <a:extLst>
                    <a:ext uri="{9D8B030D-6E8A-4147-A177-3AD203B41FA5}">
                      <a16:colId xmlns:a16="http://schemas.microsoft.com/office/drawing/2014/main" val="745815360"/>
                    </a:ext>
                  </a:extLst>
                </a:gridCol>
                <a:gridCol w="7994427">
                  <a:extLst>
                    <a:ext uri="{9D8B030D-6E8A-4147-A177-3AD203B41FA5}">
                      <a16:colId xmlns:a16="http://schemas.microsoft.com/office/drawing/2014/main" val="3097728965"/>
                    </a:ext>
                  </a:extLst>
                </a:gridCol>
              </a:tblGrid>
              <a:tr h="3454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kern="1200" dirty="0">
                          <a:solidFill>
                            <a:srgbClr val="C84691"/>
                          </a:solidFill>
                          <a:effectLst/>
                          <a:latin typeface="+mn-lt"/>
                        </a:rPr>
                        <a:t>Sitzungs-einheit</a:t>
                      </a:r>
                    </a:p>
                  </a:txBody>
                  <a:tcPr marL="72000" marR="72000" marT="72000" marB="72000">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400" b="0" kern="1200" dirty="0">
                        <a:solidFill>
                          <a:srgbClr val="C84691"/>
                        </a:solidFill>
                        <a:effectLst/>
                        <a:latin typeface="+mn-lt"/>
                        <a:ea typeface="+mn-ea"/>
                        <a:cs typeface="+mn-cs"/>
                      </a:endParaRPr>
                    </a:p>
                  </a:txBody>
                  <a:tcPr marL="36000" marR="36000" marT="72000" marB="72000">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nSpc>
                          <a:spcPct val="100000"/>
                        </a:lnSpc>
                      </a:pPr>
                      <a:r>
                        <a:rPr lang="de-DE" sz="1400" b="0" kern="1200" dirty="0">
                          <a:solidFill>
                            <a:srgbClr val="C84691"/>
                          </a:solidFill>
                          <a:effectLst/>
                          <a:latin typeface="+mn-lt"/>
                          <a:ea typeface="+mn-ea"/>
                          <a:cs typeface="+mn-cs"/>
                        </a:rPr>
                        <a:t>Phase </a:t>
                      </a:r>
                      <a:r>
                        <a:rPr lang="de-DE" sz="1000" b="0" kern="1200" dirty="0">
                          <a:solidFill>
                            <a:srgbClr val="C84691"/>
                          </a:solidFill>
                          <a:effectLst/>
                          <a:latin typeface="+mn-lt"/>
                          <a:ea typeface="+mn-ea"/>
                          <a:cs typeface="+mn-cs"/>
                        </a:rPr>
                        <a:t>(in Anlehnung an </a:t>
                      </a:r>
                      <a:br>
                        <a:rPr lang="de-DE" sz="1000" b="0" kern="1200" dirty="0">
                          <a:solidFill>
                            <a:srgbClr val="C84691"/>
                          </a:solidFill>
                          <a:effectLst/>
                          <a:latin typeface="+mn-lt"/>
                          <a:ea typeface="+mn-ea"/>
                          <a:cs typeface="+mn-cs"/>
                        </a:rPr>
                      </a:br>
                      <a:r>
                        <a:rPr lang="de-DE" sz="1000" b="0" kern="1200" dirty="0" err="1">
                          <a:solidFill>
                            <a:srgbClr val="C84691"/>
                          </a:solidFill>
                          <a:effectLst/>
                          <a:latin typeface="+mn-lt"/>
                          <a:ea typeface="+mn-ea"/>
                          <a:cs typeface="+mn-cs"/>
                        </a:rPr>
                        <a:t>Haight</a:t>
                      </a:r>
                      <a:r>
                        <a:rPr lang="de-DE" sz="1000" b="0" kern="1200" dirty="0">
                          <a:solidFill>
                            <a:srgbClr val="C84691"/>
                          </a:solidFill>
                          <a:effectLst/>
                          <a:latin typeface="+mn-lt"/>
                          <a:ea typeface="+mn-ea"/>
                          <a:cs typeface="+mn-cs"/>
                        </a:rPr>
                        <a:t> &amp; </a:t>
                      </a:r>
                      <a:r>
                        <a:rPr lang="de-DE" sz="1000" b="0" kern="1200" dirty="0" err="1">
                          <a:solidFill>
                            <a:srgbClr val="C84691"/>
                          </a:solidFill>
                          <a:effectLst/>
                          <a:latin typeface="+mn-lt"/>
                          <a:ea typeface="+mn-ea"/>
                          <a:cs typeface="+mn-cs"/>
                        </a:rPr>
                        <a:t>Haight</a:t>
                      </a:r>
                      <a:r>
                        <a:rPr lang="de-DE" sz="1000" b="0" kern="1200" dirty="0">
                          <a:solidFill>
                            <a:srgbClr val="C84691"/>
                          </a:solidFill>
                          <a:effectLst/>
                          <a:latin typeface="+mn-lt"/>
                          <a:ea typeface="+mn-ea"/>
                          <a:cs typeface="+mn-cs"/>
                        </a:rPr>
                        <a:t>, 2007)</a:t>
                      </a:r>
                    </a:p>
                  </a:txBody>
                  <a:tcPr marL="72000" marR="72000" marT="72000" marB="72000">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400" b="0" kern="1200" dirty="0">
                        <a:solidFill>
                          <a:srgbClr val="C84691"/>
                        </a:solidFill>
                        <a:effectLst/>
                        <a:latin typeface="+mn-lt"/>
                        <a:ea typeface="+mn-ea"/>
                        <a:cs typeface="+mn-cs"/>
                      </a:endParaRPr>
                    </a:p>
                  </a:txBody>
                  <a:tcPr marL="36000" marR="36000" marT="72000" marB="72000">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nSpc>
                          <a:spcPct val="100000"/>
                        </a:lnSpc>
                      </a:pPr>
                      <a:r>
                        <a:rPr lang="de-DE" sz="1400" b="0" dirty="0">
                          <a:solidFill>
                            <a:srgbClr val="C84691"/>
                          </a:solidFill>
                          <a:effectLst/>
                          <a:latin typeface="+mn-lt"/>
                        </a:rPr>
                        <a:t>Inhalte/Fragen</a:t>
                      </a:r>
                    </a:p>
                  </a:txBody>
                  <a:tcPr marL="72000" marR="72000" marT="72000" marB="72000">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3778051557"/>
                  </a:ext>
                </a:extLst>
              </a:tr>
              <a:tr h="370840">
                <a:tc>
                  <a:txBody>
                    <a:bodyPr/>
                    <a:lstStyle/>
                    <a:p>
                      <a:pPr algn="ctr">
                        <a:lnSpc>
                          <a:spcPts val="1650"/>
                        </a:lnSpc>
                      </a:pPr>
                      <a:r>
                        <a:rPr lang="de-DE" sz="1400" b="0" kern="1200" dirty="0">
                          <a:solidFill>
                            <a:srgbClr val="C84691"/>
                          </a:solidFill>
                          <a:effectLst/>
                        </a:rPr>
                        <a:t>1–2</a:t>
                      </a:r>
                      <a:endParaRPr lang="de-DE" sz="1400" b="0" kern="1200" dirty="0">
                        <a:solidFill>
                          <a:srgbClr val="C84691"/>
                        </a:solidFill>
                        <a:effectLst/>
                        <a:latin typeface="+mn-lt"/>
                        <a:ea typeface="+mn-ea"/>
                        <a:cs typeface="+mn-cs"/>
                      </a:endParaRPr>
                    </a:p>
                  </a:txBody>
                  <a:tcPr marL="72000" marR="72000" marT="72000" marB="72000" anchor="ctr" anchorCtr="1">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nSpc>
                          <a:spcPts val="1650"/>
                        </a:lnSpc>
                      </a:pPr>
                      <a:endParaRPr lang="de-DE" sz="1400" b="0" kern="1200" dirty="0">
                        <a:solidFill>
                          <a:srgbClr val="C84691"/>
                        </a:solidFill>
                        <a:effectLst/>
                        <a:latin typeface="+mn-lt"/>
                        <a:ea typeface="+mn-ea"/>
                        <a:cs typeface="+mn-cs"/>
                      </a:endParaRPr>
                    </a:p>
                  </a:txBody>
                  <a:tcPr marL="36000" marR="36000" marT="72000" marB="72000" anchor="ctr" anchorCtr="1">
                    <a:lnL>
                      <a:noFill/>
                    </a:lnL>
                    <a:lnR>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ts val="1650"/>
                        </a:lnSpc>
                        <a:spcBef>
                          <a:spcPts val="0"/>
                        </a:spcBef>
                        <a:spcAft>
                          <a:spcPts val="0"/>
                        </a:spcAft>
                        <a:buClrTx/>
                        <a:buSzTx/>
                        <a:buFontTx/>
                        <a:buNone/>
                        <a:tabLst/>
                        <a:defRPr/>
                      </a:pPr>
                      <a:r>
                        <a:rPr lang="de-DE" sz="1400" kern="1200" dirty="0">
                          <a:solidFill>
                            <a:schemeClr val="dk1"/>
                          </a:solidFill>
                          <a:effectLst/>
                          <a:latin typeface="+mn-lt"/>
                          <a:ea typeface="+mn-ea"/>
                          <a:cs typeface="+mn-cs"/>
                        </a:rPr>
                        <a:t>Geburt</a:t>
                      </a:r>
                    </a:p>
                  </a:txBody>
                  <a:tcPr marL="72000" marR="72000" marT="72000" marB="72000" anchor="ctr">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650"/>
                        </a:lnSpc>
                      </a:pPr>
                      <a:endParaRPr lang="de-DE" sz="1000" b="0" kern="1200" dirty="0">
                        <a:solidFill>
                          <a:srgbClr val="C84691"/>
                        </a:solidFill>
                        <a:effectLst/>
                        <a:latin typeface="+mn-lt"/>
                        <a:ea typeface="+mn-ea"/>
                        <a:cs typeface="+mn-cs"/>
                      </a:endParaRPr>
                    </a:p>
                  </a:txBody>
                  <a:tcPr marL="36000" marR="36000" marT="72000" marB="72000">
                    <a:lnL>
                      <a:noFill/>
                    </a:lnL>
                    <a:lnR>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00" kern="1200" dirty="0">
                          <a:solidFill>
                            <a:schemeClr val="dk1"/>
                          </a:solidFill>
                          <a:effectLst/>
                          <a:latin typeface="+mj-lt"/>
                          <a:ea typeface="+mn-ea"/>
                          <a:cs typeface="+mn-cs"/>
                        </a:rPr>
                        <a:t>Wo sind meine Wurzeln? Was bedeutet mein Name? Wie sah meine Heimatstadt aus? Was war mein Lieblingsplatz in meinem Heimatort? Wie sah es bei uns zu Hause aus? Waren Wälder, Felder oder Straßen in der Nähe unseres Hauses/ der Wohnung?</a:t>
                      </a:r>
                    </a:p>
                  </a:txBody>
                  <a:tcPr marL="72000" marR="72000" marT="72000" marB="72000">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9484077"/>
                  </a:ext>
                </a:extLst>
              </a:tr>
              <a:tr h="370840">
                <a:tc>
                  <a:txBody>
                    <a:bodyPr/>
                    <a:lstStyle/>
                    <a:p>
                      <a:pPr marL="0" marR="0" lvl="0" indent="0" algn="ctr" defTabSz="914400" rtl="0" eaLnBrk="1" fontAlgn="auto" latinLnBrk="0" hangingPunct="1">
                        <a:lnSpc>
                          <a:spcPts val="1650"/>
                        </a:lnSpc>
                        <a:spcBef>
                          <a:spcPts val="0"/>
                        </a:spcBef>
                        <a:spcAft>
                          <a:spcPts val="0"/>
                        </a:spcAft>
                        <a:buClrTx/>
                        <a:buSzTx/>
                        <a:buFontTx/>
                        <a:buNone/>
                        <a:tabLst/>
                        <a:defRPr/>
                      </a:pPr>
                      <a:r>
                        <a:rPr lang="de-DE" sz="1400" b="0" kern="1200" dirty="0">
                          <a:solidFill>
                            <a:srgbClr val="C84691"/>
                          </a:solidFill>
                          <a:effectLst/>
                        </a:rPr>
                        <a:t>3</a:t>
                      </a:r>
                      <a:endParaRPr lang="de-DE" sz="1400" b="0" kern="1200" dirty="0">
                        <a:solidFill>
                          <a:srgbClr val="C84691"/>
                        </a:solidFill>
                        <a:effectLst/>
                        <a:latin typeface="+mn-lt"/>
                        <a:ea typeface="+mn-ea"/>
                        <a:cs typeface="+mn-cs"/>
                      </a:endParaRPr>
                    </a:p>
                  </a:txBody>
                  <a:tcPr marL="72000" marR="72000" marT="72000" marB="72000" anchor="ctr" anchorCtr="1">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marR="0" lvl="0" indent="0" algn="l" defTabSz="914400" rtl="0" eaLnBrk="1" fontAlgn="auto" latinLnBrk="0" hangingPunct="1">
                        <a:lnSpc>
                          <a:spcPts val="1650"/>
                        </a:lnSpc>
                        <a:spcBef>
                          <a:spcPts val="0"/>
                        </a:spcBef>
                        <a:spcAft>
                          <a:spcPts val="0"/>
                        </a:spcAft>
                        <a:buClrTx/>
                        <a:buSzTx/>
                        <a:buFontTx/>
                        <a:buNone/>
                        <a:tabLst/>
                        <a:defRPr/>
                      </a:pPr>
                      <a:endParaRPr lang="de-DE" sz="1400" b="0" kern="1200" dirty="0">
                        <a:solidFill>
                          <a:srgbClr val="C84691"/>
                        </a:solidFill>
                        <a:effectLst/>
                        <a:latin typeface="+mn-lt"/>
                        <a:ea typeface="+mn-ea"/>
                        <a:cs typeface="+mn-cs"/>
                      </a:endParaRPr>
                    </a:p>
                  </a:txBody>
                  <a:tcPr marL="36000" marR="36000" marT="72000" marB="72000" anchor="ctr" anchorCtr="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ts val="1650"/>
                        </a:lnSpc>
                        <a:spcBef>
                          <a:spcPts val="0"/>
                        </a:spcBef>
                        <a:spcAft>
                          <a:spcPts val="0"/>
                        </a:spcAft>
                        <a:buClrTx/>
                        <a:buSzTx/>
                        <a:buFontTx/>
                        <a:buNone/>
                        <a:tabLst/>
                        <a:defRPr/>
                      </a:pPr>
                      <a:r>
                        <a:rPr lang="de-DE" sz="1400" kern="1200" dirty="0">
                          <a:solidFill>
                            <a:schemeClr val="dk1"/>
                          </a:solidFill>
                          <a:effectLst/>
                          <a:latin typeface="+mn-lt"/>
                          <a:ea typeface="+mn-ea"/>
                          <a:cs typeface="+mn-cs"/>
                        </a:rPr>
                        <a:t>Kindheit</a:t>
                      </a:r>
                    </a:p>
                  </a:txBody>
                  <a:tcPr marL="72000" marR="72000" marT="72000" marB="72000" anchor="ctr">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ts val="1650"/>
                        </a:lnSpc>
                        <a:spcBef>
                          <a:spcPts val="0"/>
                        </a:spcBef>
                        <a:spcAft>
                          <a:spcPts val="0"/>
                        </a:spcAft>
                        <a:buClrTx/>
                        <a:buSzTx/>
                        <a:buFontTx/>
                        <a:buNone/>
                        <a:tabLst/>
                        <a:defRPr/>
                      </a:pPr>
                      <a:endParaRPr lang="de-DE" sz="1000" b="0" kern="1200" dirty="0">
                        <a:solidFill>
                          <a:srgbClr val="C84691"/>
                        </a:solidFill>
                        <a:effectLst/>
                        <a:latin typeface="+mn-lt"/>
                        <a:ea typeface="+mn-ea"/>
                        <a:cs typeface="+mn-cs"/>
                      </a:endParaRPr>
                    </a:p>
                  </a:txBody>
                  <a:tcPr marL="36000" marR="36000" marT="72000" marB="7200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00" kern="1200" dirty="0">
                          <a:solidFill>
                            <a:schemeClr val="dk1"/>
                          </a:solidFill>
                          <a:effectLst/>
                          <a:latin typeface="+mj-lt"/>
                          <a:ea typeface="+mn-ea"/>
                          <a:cs typeface="+mn-cs"/>
                        </a:rPr>
                        <a:t>Wer gehört/-</a:t>
                      </a:r>
                      <a:r>
                        <a:rPr lang="de-DE" sz="1100" kern="1200" dirty="0" err="1">
                          <a:solidFill>
                            <a:schemeClr val="dk1"/>
                          </a:solidFill>
                          <a:effectLst/>
                          <a:latin typeface="+mj-lt"/>
                          <a:ea typeface="+mn-ea"/>
                          <a:cs typeface="+mn-cs"/>
                        </a:rPr>
                        <a:t>e</a:t>
                      </a:r>
                      <a:r>
                        <a:rPr lang="de-DE" sz="1100" kern="1200" dirty="0">
                          <a:solidFill>
                            <a:schemeClr val="dk1"/>
                          </a:solidFill>
                          <a:effectLst/>
                          <a:latin typeface="+mj-lt"/>
                          <a:ea typeface="+mn-ea"/>
                          <a:cs typeface="+mn-cs"/>
                        </a:rPr>
                        <a:t> zu meiner Familie? Habe ich Geschwister? Hatte unsere Familie Tiere? Mit wem habe ich am liebsten gespielt? Was habe ich am liebsten gespielt? Wie haben wir abends gegessen? Was war mein Lieblingsessen als Kind? Wie wurden besondere Feste oder Geburtstage bei uns gefeiert? Gab es </a:t>
                      </a:r>
                      <a:r>
                        <a:rPr lang="de-DE" sz="1100" kern="1200" dirty="0" err="1">
                          <a:solidFill>
                            <a:schemeClr val="dk1"/>
                          </a:solidFill>
                          <a:effectLst/>
                          <a:latin typeface="+mj-lt"/>
                          <a:ea typeface="+mn-ea"/>
                          <a:cs typeface="+mn-cs"/>
                        </a:rPr>
                        <a:t>für</a:t>
                      </a:r>
                      <a:r>
                        <a:rPr lang="de-DE" sz="1100" kern="1200" dirty="0">
                          <a:solidFill>
                            <a:schemeClr val="dk1"/>
                          </a:solidFill>
                          <a:effectLst/>
                          <a:latin typeface="+mj-lt"/>
                          <a:ea typeface="+mn-ea"/>
                          <a:cs typeface="+mn-cs"/>
                        </a:rPr>
                        <a:t> mich ein Lieblingslied/-gedicht? Wer hat mir Mut gemacht/mir Kraft gegeben?</a:t>
                      </a:r>
                    </a:p>
                  </a:txBody>
                  <a:tcPr marL="72000" marR="72000" marT="72000" marB="72000">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56356273"/>
                  </a:ext>
                </a:extLst>
              </a:tr>
              <a:tr h="370840">
                <a:tc>
                  <a:txBody>
                    <a:bodyPr/>
                    <a:lstStyle/>
                    <a:p>
                      <a:pPr marL="0" marR="0" lvl="0" indent="0" algn="ctr" defTabSz="914400" rtl="0" eaLnBrk="1" fontAlgn="auto" latinLnBrk="0" hangingPunct="1">
                        <a:lnSpc>
                          <a:spcPts val="1650"/>
                        </a:lnSpc>
                        <a:spcBef>
                          <a:spcPts val="0"/>
                        </a:spcBef>
                        <a:spcAft>
                          <a:spcPts val="0"/>
                        </a:spcAft>
                        <a:buClrTx/>
                        <a:buSzTx/>
                        <a:buFontTx/>
                        <a:buNone/>
                        <a:tabLst/>
                        <a:defRPr/>
                      </a:pPr>
                      <a:r>
                        <a:rPr lang="de-DE" sz="1400" b="0" kern="1200" dirty="0">
                          <a:solidFill>
                            <a:srgbClr val="C84691"/>
                          </a:solidFill>
                          <a:effectLst/>
                        </a:rPr>
                        <a:t>4</a:t>
                      </a:r>
                      <a:endParaRPr lang="de-DE" sz="1400" b="0" kern="1200" dirty="0">
                        <a:solidFill>
                          <a:srgbClr val="C84691"/>
                        </a:solidFill>
                        <a:effectLst/>
                        <a:latin typeface="+mn-lt"/>
                        <a:ea typeface="+mn-ea"/>
                        <a:cs typeface="+mn-cs"/>
                      </a:endParaRPr>
                    </a:p>
                  </a:txBody>
                  <a:tcPr marL="72000" marR="72000" marT="72000" marB="72000" anchor="ctr" anchorCtr="1">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marR="0" lvl="0" indent="0" algn="l" defTabSz="914400" rtl="0" eaLnBrk="1" fontAlgn="auto" latinLnBrk="0" hangingPunct="1">
                        <a:lnSpc>
                          <a:spcPts val="1650"/>
                        </a:lnSpc>
                        <a:spcBef>
                          <a:spcPts val="0"/>
                        </a:spcBef>
                        <a:spcAft>
                          <a:spcPts val="0"/>
                        </a:spcAft>
                        <a:buClrTx/>
                        <a:buSzTx/>
                        <a:buFontTx/>
                        <a:buNone/>
                        <a:tabLst/>
                        <a:defRPr/>
                      </a:pPr>
                      <a:endParaRPr lang="de-DE" sz="1400" b="0" kern="1200" dirty="0">
                        <a:solidFill>
                          <a:srgbClr val="C84691"/>
                        </a:solidFill>
                        <a:effectLst/>
                        <a:latin typeface="+mn-lt"/>
                        <a:ea typeface="+mn-ea"/>
                        <a:cs typeface="+mn-cs"/>
                      </a:endParaRPr>
                    </a:p>
                  </a:txBody>
                  <a:tcPr marL="36000" marR="36000" marT="72000" marB="72000" anchor="ctr" anchorCtr="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ts val="1650"/>
                        </a:lnSpc>
                        <a:spcBef>
                          <a:spcPts val="0"/>
                        </a:spcBef>
                        <a:spcAft>
                          <a:spcPts val="0"/>
                        </a:spcAft>
                        <a:buClrTx/>
                        <a:buSzTx/>
                        <a:buFontTx/>
                        <a:buNone/>
                        <a:tabLst/>
                        <a:defRPr/>
                      </a:pPr>
                      <a:r>
                        <a:rPr lang="de-DE" sz="1400" kern="1200" dirty="0">
                          <a:solidFill>
                            <a:schemeClr val="dk1"/>
                          </a:solidFill>
                          <a:effectLst/>
                          <a:latin typeface="+mn-lt"/>
                          <a:ea typeface="+mn-ea"/>
                          <a:cs typeface="+mn-cs"/>
                        </a:rPr>
                        <a:t>Jugend</a:t>
                      </a:r>
                    </a:p>
                  </a:txBody>
                  <a:tcPr marL="72000" marR="72000" marT="72000" marB="72000" anchor="ctr">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ts val="1650"/>
                        </a:lnSpc>
                        <a:spcBef>
                          <a:spcPts val="0"/>
                        </a:spcBef>
                        <a:spcAft>
                          <a:spcPts val="0"/>
                        </a:spcAft>
                        <a:buClrTx/>
                        <a:buSzTx/>
                        <a:buFontTx/>
                        <a:buNone/>
                        <a:tabLst/>
                        <a:defRPr/>
                      </a:pPr>
                      <a:endParaRPr lang="de-DE" sz="1000" b="0" kern="1200" dirty="0">
                        <a:solidFill>
                          <a:srgbClr val="C84691"/>
                        </a:solidFill>
                        <a:effectLst/>
                        <a:latin typeface="+mn-lt"/>
                        <a:ea typeface="+mn-ea"/>
                        <a:cs typeface="+mn-cs"/>
                      </a:endParaRPr>
                    </a:p>
                  </a:txBody>
                  <a:tcPr marL="36000" marR="36000" marT="72000" marB="7200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00" kern="1200" dirty="0">
                          <a:solidFill>
                            <a:schemeClr val="dk1"/>
                          </a:solidFill>
                          <a:effectLst/>
                          <a:latin typeface="+mj-lt"/>
                          <a:ea typeface="+mn-ea"/>
                          <a:cs typeface="+mn-cs"/>
                        </a:rPr>
                        <a:t>Habe ich eine Schule besucht? Wie war mein Schulleben? Hatte ich ein Lieblingsfach? Als ich klein war, wollte ich gerne XX werden (Berufswunsch); Welche Person aus der Jugend </a:t>
                      </a:r>
                      <a:r>
                        <a:rPr lang="de-DE" sz="1100" kern="1200" dirty="0" err="1">
                          <a:solidFill>
                            <a:schemeClr val="dk1"/>
                          </a:solidFill>
                          <a:effectLst/>
                          <a:latin typeface="+mj-lt"/>
                          <a:ea typeface="+mn-ea"/>
                          <a:cs typeface="+mn-cs"/>
                        </a:rPr>
                        <a:t>würde</a:t>
                      </a:r>
                      <a:r>
                        <a:rPr lang="de-DE" sz="1100" kern="1200" dirty="0">
                          <a:solidFill>
                            <a:schemeClr val="dk1"/>
                          </a:solidFill>
                          <a:effectLst/>
                          <a:latin typeface="+mj-lt"/>
                          <a:ea typeface="+mn-ea"/>
                          <a:cs typeface="+mn-cs"/>
                        </a:rPr>
                        <a:t> ich gerne nochmal wiedersehen?</a:t>
                      </a:r>
                    </a:p>
                  </a:txBody>
                  <a:tcPr marL="72000" marR="72000" marT="72000" marB="72000">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9423279"/>
                  </a:ext>
                </a:extLst>
              </a:tr>
              <a:tr h="370840">
                <a:tc>
                  <a:txBody>
                    <a:bodyPr/>
                    <a:lstStyle/>
                    <a:p>
                      <a:pPr algn="ctr">
                        <a:lnSpc>
                          <a:spcPts val="1650"/>
                        </a:lnSpc>
                      </a:pPr>
                      <a:r>
                        <a:rPr lang="de-DE" sz="1400" b="0" kern="1200" dirty="0">
                          <a:solidFill>
                            <a:srgbClr val="C84691"/>
                          </a:solidFill>
                          <a:effectLst/>
                        </a:rPr>
                        <a:t>5</a:t>
                      </a:r>
                      <a:endParaRPr lang="de-DE" sz="1400" b="0" kern="1200" dirty="0">
                        <a:solidFill>
                          <a:srgbClr val="C84691"/>
                        </a:solidFill>
                        <a:effectLst/>
                        <a:latin typeface="+mn-lt"/>
                        <a:ea typeface="+mn-ea"/>
                        <a:cs typeface="+mn-cs"/>
                      </a:endParaRPr>
                    </a:p>
                  </a:txBody>
                  <a:tcPr marL="72000" marR="72000" marT="72000" marB="72000" anchor="ctr" anchorCtr="1">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nSpc>
                          <a:spcPts val="1650"/>
                        </a:lnSpc>
                      </a:pPr>
                      <a:endParaRPr lang="de-DE" sz="1400" b="0" kern="1200" dirty="0">
                        <a:solidFill>
                          <a:srgbClr val="C84691"/>
                        </a:solidFill>
                        <a:effectLst/>
                        <a:latin typeface="+mn-lt"/>
                        <a:ea typeface="+mn-ea"/>
                        <a:cs typeface="+mn-cs"/>
                      </a:endParaRPr>
                    </a:p>
                  </a:txBody>
                  <a:tcPr marL="36000" marR="36000" marT="72000" marB="72000" anchor="ctr" anchorCtr="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400" kern="1200" dirty="0">
                          <a:solidFill>
                            <a:schemeClr val="dk1"/>
                          </a:solidFill>
                          <a:effectLst/>
                          <a:latin typeface="+mn-lt"/>
                          <a:ea typeface="+mn-ea"/>
                          <a:cs typeface="+mn-cs"/>
                        </a:rPr>
                        <a:t>Junges Erwachsenenalter</a:t>
                      </a:r>
                    </a:p>
                  </a:txBody>
                  <a:tcPr marL="72000" marR="72000" marT="72000" marB="72000" anchor="ctr">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650"/>
                        </a:lnSpc>
                      </a:pPr>
                      <a:endParaRPr lang="de-DE" sz="1000" b="0" kern="1200" dirty="0">
                        <a:solidFill>
                          <a:srgbClr val="C84691"/>
                        </a:solidFill>
                        <a:effectLst/>
                        <a:latin typeface="+mn-lt"/>
                        <a:ea typeface="+mn-ea"/>
                        <a:cs typeface="+mn-cs"/>
                      </a:endParaRPr>
                    </a:p>
                  </a:txBody>
                  <a:tcPr marL="36000" marR="36000" marT="72000" marB="7200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00" kern="1200" dirty="0">
                          <a:solidFill>
                            <a:schemeClr val="dk1"/>
                          </a:solidFill>
                          <a:effectLst/>
                          <a:latin typeface="+mj-lt"/>
                          <a:ea typeface="+mn-ea"/>
                          <a:cs typeface="+mn-cs"/>
                        </a:rPr>
                        <a:t>Welchem Beruf welcher Betätigung bin ich nachgegangen? Wer war mein/-</a:t>
                      </a:r>
                      <a:r>
                        <a:rPr lang="de-DE" sz="1100" kern="1200" dirty="0" err="1">
                          <a:solidFill>
                            <a:schemeClr val="dk1"/>
                          </a:solidFill>
                          <a:effectLst/>
                          <a:latin typeface="+mj-lt"/>
                          <a:ea typeface="+mn-ea"/>
                          <a:cs typeface="+mn-cs"/>
                        </a:rPr>
                        <a:t>e</a:t>
                      </a:r>
                      <a:r>
                        <a:rPr lang="de-DE" sz="1100" kern="1200" dirty="0">
                          <a:solidFill>
                            <a:schemeClr val="dk1"/>
                          </a:solidFill>
                          <a:effectLst/>
                          <a:latin typeface="+mj-lt"/>
                          <a:ea typeface="+mn-ea"/>
                          <a:cs typeface="+mn-cs"/>
                        </a:rPr>
                        <a:t> Partner/-in? Habe ich geheiratet? Was hatten wir bei der Hochzeit an? Habe ich Kinder? Wie war mein Leben in den 20ern und 30ern? Welche wichtigen Entscheidungen habe ich in dieser Zeit getroffen?</a:t>
                      </a:r>
                    </a:p>
                  </a:txBody>
                  <a:tcPr marL="72000" marR="72000" marT="72000" marB="72000">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4317847"/>
                  </a:ext>
                </a:extLst>
              </a:tr>
              <a:tr h="370840">
                <a:tc>
                  <a:txBody>
                    <a:bodyPr/>
                    <a:lstStyle/>
                    <a:p>
                      <a:pPr algn="ctr">
                        <a:lnSpc>
                          <a:spcPts val="1650"/>
                        </a:lnSpc>
                      </a:pPr>
                      <a:r>
                        <a:rPr lang="de-DE" sz="1400" b="0" kern="1200" dirty="0">
                          <a:solidFill>
                            <a:srgbClr val="C84691"/>
                          </a:solidFill>
                          <a:effectLst/>
                          <a:latin typeface="+mn-lt"/>
                          <a:ea typeface="+mn-ea"/>
                          <a:cs typeface="+mn-cs"/>
                        </a:rPr>
                        <a:t>6</a:t>
                      </a:r>
                    </a:p>
                  </a:txBody>
                  <a:tcPr marL="72000" marR="72000" marT="72000" marB="72000" anchor="ctr" anchorCtr="1">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nSpc>
                          <a:spcPts val="1650"/>
                        </a:lnSpc>
                      </a:pPr>
                      <a:endParaRPr lang="de-DE" sz="1400" b="0" kern="1200" dirty="0">
                        <a:solidFill>
                          <a:srgbClr val="C84691"/>
                        </a:solidFill>
                        <a:effectLst/>
                        <a:latin typeface="+mn-lt"/>
                        <a:ea typeface="+mn-ea"/>
                        <a:cs typeface="+mn-cs"/>
                      </a:endParaRPr>
                    </a:p>
                  </a:txBody>
                  <a:tcPr marL="36000" marR="36000" marT="72000" marB="72000" anchor="ctr" anchorCtr="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400" kern="1200" dirty="0">
                          <a:solidFill>
                            <a:schemeClr val="dk1"/>
                          </a:solidFill>
                          <a:effectLst/>
                          <a:latin typeface="+mn-lt"/>
                          <a:ea typeface="+mn-ea"/>
                          <a:cs typeface="+mn-cs"/>
                        </a:rPr>
                        <a:t>Mittlere</a:t>
                      </a:r>
                    </a:p>
                    <a:p>
                      <a:r>
                        <a:rPr lang="de-DE" sz="1400" kern="1200" dirty="0">
                          <a:solidFill>
                            <a:schemeClr val="dk1"/>
                          </a:solidFill>
                          <a:effectLst/>
                          <a:latin typeface="+mn-lt"/>
                          <a:ea typeface="+mn-ea"/>
                          <a:cs typeface="+mn-cs"/>
                        </a:rPr>
                        <a:t>Erwachsenenalter</a:t>
                      </a:r>
                    </a:p>
                  </a:txBody>
                  <a:tcPr marL="72000" marR="72000" marT="72000" marB="72000" anchor="ctr">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650"/>
                        </a:lnSpc>
                      </a:pPr>
                      <a:endParaRPr lang="de-DE" sz="1000" b="0" kern="1200" dirty="0">
                        <a:solidFill>
                          <a:srgbClr val="C84691"/>
                        </a:solidFill>
                        <a:effectLst/>
                        <a:latin typeface="+mn-lt"/>
                        <a:ea typeface="+mn-ea"/>
                        <a:cs typeface="+mn-cs"/>
                      </a:endParaRPr>
                    </a:p>
                  </a:txBody>
                  <a:tcPr marL="36000" marR="36000" marT="72000" marB="7200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00" kern="1200" dirty="0">
                          <a:solidFill>
                            <a:schemeClr val="dk1"/>
                          </a:solidFill>
                          <a:effectLst/>
                          <a:latin typeface="+mj-lt"/>
                          <a:ea typeface="+mn-ea"/>
                          <a:cs typeface="+mn-cs"/>
                        </a:rPr>
                        <a:t>Wie habe ich mich in der Rolle als Eltern </a:t>
                      </a:r>
                      <a:r>
                        <a:rPr lang="de-DE" sz="1100" kern="1200" dirty="0" err="1">
                          <a:solidFill>
                            <a:schemeClr val="dk1"/>
                          </a:solidFill>
                          <a:effectLst/>
                          <a:latin typeface="+mj-lt"/>
                          <a:ea typeface="+mn-ea"/>
                          <a:cs typeface="+mn-cs"/>
                        </a:rPr>
                        <a:t>gefühlt</a:t>
                      </a:r>
                      <a:r>
                        <a:rPr lang="de-DE" sz="1100" kern="1200" dirty="0">
                          <a:solidFill>
                            <a:schemeClr val="dk1"/>
                          </a:solidFill>
                          <a:effectLst/>
                          <a:latin typeface="+mj-lt"/>
                          <a:ea typeface="+mn-ea"/>
                          <a:cs typeface="+mn-cs"/>
                        </a:rPr>
                        <a:t>? Welche Beziehungen/Kontakte waren die wichtigsten </a:t>
                      </a:r>
                      <a:r>
                        <a:rPr lang="de-DE" sz="1100" kern="1200" dirty="0" err="1">
                          <a:solidFill>
                            <a:schemeClr val="dk1"/>
                          </a:solidFill>
                          <a:effectLst/>
                          <a:latin typeface="+mj-lt"/>
                          <a:ea typeface="+mn-ea"/>
                          <a:cs typeface="+mn-cs"/>
                        </a:rPr>
                        <a:t>für</a:t>
                      </a:r>
                      <a:r>
                        <a:rPr lang="de-DE" sz="1100" kern="1200" dirty="0">
                          <a:solidFill>
                            <a:schemeClr val="dk1"/>
                          </a:solidFill>
                          <a:effectLst/>
                          <a:latin typeface="+mj-lt"/>
                          <a:ea typeface="+mn-ea"/>
                          <a:cs typeface="+mn-cs"/>
                        </a:rPr>
                        <a:t> mich? Gab es Wendepunkte in meinem Leben? Habe ich bestimmte Hobbys oder Interessen verfolgt?</a:t>
                      </a:r>
                    </a:p>
                  </a:txBody>
                  <a:tcPr marL="72000" marR="72000" marT="72000" marB="72000">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81510829"/>
                  </a:ext>
                </a:extLst>
              </a:tr>
              <a:tr h="370840">
                <a:tc>
                  <a:txBody>
                    <a:bodyPr/>
                    <a:lstStyle/>
                    <a:p>
                      <a:pPr algn="ctr">
                        <a:lnSpc>
                          <a:spcPts val="1650"/>
                        </a:lnSpc>
                      </a:pPr>
                      <a:r>
                        <a:rPr lang="de-DE" sz="1400" b="0" kern="1200" dirty="0">
                          <a:solidFill>
                            <a:srgbClr val="C84691"/>
                          </a:solidFill>
                          <a:effectLst/>
                          <a:latin typeface="+mn-lt"/>
                          <a:ea typeface="+mn-ea"/>
                          <a:cs typeface="+mn-cs"/>
                        </a:rPr>
                        <a:t>7</a:t>
                      </a:r>
                    </a:p>
                  </a:txBody>
                  <a:tcPr marL="72000" marR="72000" marT="72000" marB="72000" anchor="ctr" anchorCtr="1">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nSpc>
                          <a:spcPts val="1650"/>
                        </a:lnSpc>
                      </a:pPr>
                      <a:endParaRPr lang="de-DE" sz="1400" b="0" kern="1200" dirty="0">
                        <a:solidFill>
                          <a:srgbClr val="C84691"/>
                        </a:solidFill>
                        <a:effectLst/>
                        <a:latin typeface="+mn-lt"/>
                        <a:ea typeface="+mn-ea"/>
                        <a:cs typeface="+mn-cs"/>
                      </a:endParaRPr>
                    </a:p>
                  </a:txBody>
                  <a:tcPr marL="36000" marR="36000" marT="72000" marB="72000" anchor="ctr" anchorCtr="1">
                    <a:lnL>
                      <a:noFill/>
                    </a:lnL>
                    <a:lnR>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400" kern="1200" dirty="0">
                          <a:solidFill>
                            <a:schemeClr val="dk1"/>
                          </a:solidFill>
                          <a:effectLst/>
                          <a:latin typeface="+mn-lt"/>
                          <a:ea typeface="+mn-ea"/>
                          <a:cs typeface="+mn-cs"/>
                        </a:rPr>
                        <a:t>Spätes</a:t>
                      </a:r>
                    </a:p>
                    <a:p>
                      <a:r>
                        <a:rPr lang="de-DE" sz="1400" kern="1200" dirty="0">
                          <a:solidFill>
                            <a:schemeClr val="dk1"/>
                          </a:solidFill>
                          <a:effectLst/>
                          <a:latin typeface="+mn-lt"/>
                          <a:ea typeface="+mn-ea"/>
                          <a:cs typeface="+mn-cs"/>
                        </a:rPr>
                        <a:t>Erwachsenenalter</a:t>
                      </a:r>
                    </a:p>
                  </a:txBody>
                  <a:tcPr marL="72000" marR="72000" marT="72000" marB="72000" anchor="ctr">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650"/>
                        </a:lnSpc>
                      </a:pPr>
                      <a:endParaRPr lang="de-DE" sz="1000" b="0" kern="1200" dirty="0">
                        <a:solidFill>
                          <a:srgbClr val="C84691"/>
                        </a:solidFill>
                        <a:effectLst/>
                        <a:latin typeface="+mn-lt"/>
                        <a:ea typeface="+mn-ea"/>
                        <a:cs typeface="+mn-cs"/>
                      </a:endParaRPr>
                    </a:p>
                  </a:txBody>
                  <a:tcPr marL="36000" marR="36000" marT="72000" marB="72000">
                    <a:lnL>
                      <a:noFill/>
                    </a:lnL>
                    <a:lnR>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00" kern="1200" dirty="0">
                          <a:solidFill>
                            <a:schemeClr val="dk1"/>
                          </a:solidFill>
                          <a:effectLst/>
                          <a:latin typeface="+mj-lt"/>
                          <a:ea typeface="+mn-ea"/>
                          <a:cs typeface="+mn-cs"/>
                        </a:rPr>
                        <a:t>Standardfragen in der </a:t>
                      </a:r>
                      <a:r>
                        <a:rPr lang="de-DE" sz="1100" kern="1200" dirty="0" err="1">
                          <a:solidFill>
                            <a:schemeClr val="dk1"/>
                          </a:solidFill>
                          <a:effectLst/>
                          <a:latin typeface="+mj-lt"/>
                          <a:ea typeface="+mn-ea"/>
                          <a:cs typeface="+mn-cs"/>
                        </a:rPr>
                        <a:t>Würdetherapie</a:t>
                      </a:r>
                      <a:r>
                        <a:rPr lang="de-DE" sz="1100" kern="1200" dirty="0">
                          <a:solidFill>
                            <a:schemeClr val="dk1"/>
                          </a:solidFill>
                          <a:effectLst/>
                          <a:latin typeface="+mj-lt"/>
                          <a:ea typeface="+mn-ea"/>
                          <a:cs typeface="+mn-cs"/>
                        </a:rPr>
                        <a:t> (</a:t>
                      </a:r>
                      <a:r>
                        <a:rPr lang="de-DE" sz="1100" kern="1200" dirty="0" err="1">
                          <a:solidFill>
                            <a:schemeClr val="dk1"/>
                          </a:solidFill>
                          <a:effectLst/>
                          <a:latin typeface="+mj-lt"/>
                          <a:ea typeface="+mn-ea"/>
                          <a:cs typeface="+mn-cs"/>
                        </a:rPr>
                        <a:t>Chochinov</a:t>
                      </a:r>
                      <a:r>
                        <a:rPr lang="de-DE" sz="1100" kern="1200" dirty="0">
                          <a:solidFill>
                            <a:schemeClr val="dk1"/>
                          </a:solidFill>
                          <a:effectLst/>
                          <a:latin typeface="+mj-lt"/>
                          <a:ea typeface="+mn-ea"/>
                          <a:cs typeface="+mn-cs"/>
                        </a:rPr>
                        <a:t> et al., 2005): Gibt es bestimmte Dinge, die meine Familie </a:t>
                      </a:r>
                      <a:r>
                        <a:rPr lang="de-DE" sz="1100" kern="1200" dirty="0" err="1">
                          <a:solidFill>
                            <a:schemeClr val="dk1"/>
                          </a:solidFill>
                          <a:effectLst/>
                          <a:latin typeface="+mj-lt"/>
                          <a:ea typeface="+mn-ea"/>
                          <a:cs typeface="+mn-cs"/>
                        </a:rPr>
                        <a:t>über</a:t>
                      </a:r>
                      <a:r>
                        <a:rPr lang="de-DE" sz="1100" kern="1200" dirty="0">
                          <a:solidFill>
                            <a:schemeClr val="dk1"/>
                          </a:solidFill>
                          <a:effectLst/>
                          <a:latin typeface="+mj-lt"/>
                          <a:ea typeface="+mn-ea"/>
                          <a:cs typeface="+mn-cs"/>
                        </a:rPr>
                        <a:t> mich erfahren oder an die sie sich erinnern soll? Was habe ich </a:t>
                      </a:r>
                      <a:r>
                        <a:rPr lang="de-DE" sz="1100" kern="1200" dirty="0" err="1">
                          <a:solidFill>
                            <a:schemeClr val="dk1"/>
                          </a:solidFill>
                          <a:effectLst/>
                          <a:latin typeface="+mj-lt"/>
                          <a:ea typeface="+mn-ea"/>
                          <a:cs typeface="+mn-cs"/>
                        </a:rPr>
                        <a:t>über</a:t>
                      </a:r>
                      <a:r>
                        <a:rPr lang="de-DE" sz="1100" kern="1200" dirty="0">
                          <a:solidFill>
                            <a:schemeClr val="dk1"/>
                          </a:solidFill>
                          <a:effectLst/>
                          <a:latin typeface="+mj-lt"/>
                          <a:ea typeface="+mn-ea"/>
                          <a:cs typeface="+mn-cs"/>
                        </a:rPr>
                        <a:t> das Leben gelernt, das ich anderen mitgeben möchten? Welche Ratschläge möchte ich gerne weitergeben? Was sind meine Hoffnungen und Träume </a:t>
                      </a:r>
                      <a:r>
                        <a:rPr lang="de-DE" sz="1100" kern="1200" dirty="0" err="1">
                          <a:solidFill>
                            <a:schemeClr val="dk1"/>
                          </a:solidFill>
                          <a:effectLst/>
                          <a:latin typeface="+mj-lt"/>
                          <a:ea typeface="+mn-ea"/>
                          <a:cs typeface="+mn-cs"/>
                        </a:rPr>
                        <a:t>für</a:t>
                      </a:r>
                      <a:r>
                        <a:rPr lang="de-DE" sz="1100" kern="1200" dirty="0">
                          <a:solidFill>
                            <a:schemeClr val="dk1"/>
                          </a:solidFill>
                          <a:effectLst/>
                          <a:latin typeface="+mj-lt"/>
                          <a:ea typeface="+mn-ea"/>
                          <a:cs typeface="+mn-cs"/>
                        </a:rPr>
                        <a:t> meine Angehörigen?</a:t>
                      </a:r>
                    </a:p>
                  </a:txBody>
                  <a:tcPr marL="72000" marR="72000" marT="72000" marB="72000">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82370679"/>
                  </a:ext>
                </a:extLst>
              </a:tr>
            </a:tbl>
          </a:graphicData>
        </a:graphic>
      </p:graphicFrame>
    </p:spTree>
    <p:extLst>
      <p:ext uri="{BB962C8B-B14F-4D97-AF65-F5344CB8AC3E}">
        <p14:creationId xmlns:p14="http://schemas.microsoft.com/office/powerpoint/2010/main" val="2943083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D381D71F-2404-7444-A559-B89C60ABD245}"/>
              </a:ext>
            </a:extLst>
          </p:cNvPr>
          <p:cNvSpPr>
            <a:spLocks noGrp="1"/>
          </p:cNvSpPr>
          <p:nvPr>
            <p:ph type="ftr" sz="quarter" idx="11"/>
          </p:nvPr>
        </p:nvSpPr>
        <p:spPr>
          <a:xfrm>
            <a:off x="6773306" y="6561699"/>
            <a:ext cx="4588630" cy="228600"/>
          </a:xfrm>
        </p:spPr>
        <p:txBody>
          <a:bodyPr/>
          <a:lstStyle/>
          <a:p>
            <a:r>
              <a:rPr lang="de-DE"/>
              <a:t>Multiplikatorenschulung</a:t>
            </a:r>
          </a:p>
        </p:txBody>
      </p:sp>
      <p:sp>
        <p:nvSpPr>
          <p:cNvPr id="3" name="Foliennummernplatzhalter 2">
            <a:extLst>
              <a:ext uri="{FF2B5EF4-FFF2-40B4-BE49-F238E27FC236}">
                <a16:creationId xmlns:a16="http://schemas.microsoft.com/office/drawing/2014/main" id="{B8574B51-4929-C94C-A7B2-F7D2A20CBA57}"/>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19</a:t>
            </a:fld>
            <a:endParaRPr lang="de-DE"/>
          </a:p>
        </p:txBody>
      </p:sp>
      <p:sp>
        <p:nvSpPr>
          <p:cNvPr id="10" name="Inhaltsplatzhalter 9">
            <a:extLst>
              <a:ext uri="{FF2B5EF4-FFF2-40B4-BE49-F238E27FC236}">
                <a16:creationId xmlns:a16="http://schemas.microsoft.com/office/drawing/2014/main" id="{FE8BF3ED-2BDB-7D49-A66C-B465F3F3A2AC}"/>
              </a:ext>
            </a:extLst>
          </p:cNvPr>
          <p:cNvSpPr>
            <a:spLocks noGrp="1"/>
          </p:cNvSpPr>
          <p:nvPr>
            <p:ph sz="quarter" idx="13"/>
          </p:nvPr>
        </p:nvSpPr>
        <p:spPr>
          <a:xfrm>
            <a:off x="1270000" y="732351"/>
            <a:ext cx="1338263" cy="198983"/>
          </a:xfrm>
        </p:spPr>
        <p:txBody>
          <a:bodyPr/>
          <a:lstStyle/>
          <a:p>
            <a:r>
              <a:rPr lang="de-DE" dirty="0"/>
              <a:t>Teil 1</a:t>
            </a:r>
          </a:p>
          <a:p>
            <a:endParaRPr lang="de-DE" dirty="0"/>
          </a:p>
        </p:txBody>
      </p:sp>
      <p:sp>
        <p:nvSpPr>
          <p:cNvPr id="5" name="Untertitel 4">
            <a:extLst>
              <a:ext uri="{FF2B5EF4-FFF2-40B4-BE49-F238E27FC236}">
                <a16:creationId xmlns:a16="http://schemas.microsoft.com/office/drawing/2014/main" id="{BE3F7342-B402-F248-BF27-CA0886EE0568}"/>
              </a:ext>
            </a:extLst>
          </p:cNvPr>
          <p:cNvSpPr>
            <a:spLocks noGrp="1"/>
          </p:cNvSpPr>
          <p:nvPr>
            <p:ph type="subTitle" idx="1"/>
          </p:nvPr>
        </p:nvSpPr>
        <p:spPr>
          <a:xfrm>
            <a:off x="486833" y="1126836"/>
            <a:ext cx="11218334" cy="4680000"/>
          </a:xfrm>
        </p:spPr>
        <p:txBody>
          <a:bodyPr/>
          <a:lstStyle/>
          <a:p>
            <a:r>
              <a:rPr lang="de-DE" dirty="0"/>
              <a:t>Worin habe ich schon Erfahrung?</a:t>
            </a:r>
          </a:p>
          <a:p>
            <a:r>
              <a:rPr lang="de-DE" dirty="0"/>
              <a:t>Was davon kenne ich schon?</a:t>
            </a:r>
          </a:p>
          <a:p>
            <a:r>
              <a:rPr lang="de-DE" dirty="0"/>
              <a:t>Was ist neu und welche Hilfestellungen </a:t>
            </a:r>
            <a:br>
              <a:rPr lang="de-DE" dirty="0"/>
            </a:br>
            <a:r>
              <a:rPr lang="de-DE" dirty="0"/>
              <a:t>brauche ich zur Umsetzung noch?</a:t>
            </a:r>
          </a:p>
        </p:txBody>
      </p:sp>
    </p:spTree>
    <p:extLst>
      <p:ext uri="{BB962C8B-B14F-4D97-AF65-F5344CB8AC3E}">
        <p14:creationId xmlns:p14="http://schemas.microsoft.com/office/powerpoint/2010/main" val="700950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ußzeilenplatzhalter 13">
            <a:extLst>
              <a:ext uri="{FF2B5EF4-FFF2-40B4-BE49-F238E27FC236}">
                <a16:creationId xmlns:a16="http://schemas.microsoft.com/office/drawing/2014/main" id="{00D5CFC8-7430-6147-A93A-D2F0A96063EF}"/>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15" name="Foliennummernplatzhalter 14">
            <a:extLst>
              <a:ext uri="{FF2B5EF4-FFF2-40B4-BE49-F238E27FC236}">
                <a16:creationId xmlns:a16="http://schemas.microsoft.com/office/drawing/2014/main" id="{1971C652-BEB0-B44B-A302-484B090FE10B}"/>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2</a:t>
            </a:fld>
            <a:endParaRPr lang="de-DE" dirty="0"/>
          </a:p>
        </p:txBody>
      </p:sp>
      <p:sp>
        <p:nvSpPr>
          <p:cNvPr id="2" name="Titel 1">
            <a:extLst>
              <a:ext uri="{FF2B5EF4-FFF2-40B4-BE49-F238E27FC236}">
                <a16:creationId xmlns:a16="http://schemas.microsoft.com/office/drawing/2014/main" id="{36B30CFD-5E27-1048-9365-9E6346ECC401}"/>
              </a:ext>
            </a:extLst>
          </p:cNvPr>
          <p:cNvSpPr>
            <a:spLocks noGrp="1"/>
          </p:cNvSpPr>
          <p:nvPr>
            <p:ph type="title"/>
          </p:nvPr>
        </p:nvSpPr>
        <p:spPr>
          <a:xfrm>
            <a:off x="1308099" y="1125538"/>
            <a:ext cx="9612314" cy="574675"/>
          </a:xfrm>
        </p:spPr>
        <p:txBody>
          <a:bodyPr>
            <a:normAutofit/>
          </a:bodyPr>
          <a:lstStyle/>
          <a:p>
            <a:r>
              <a:rPr lang="de-DE"/>
              <a:t>Was haben wir heute vor?</a:t>
            </a:r>
            <a:endParaRPr lang="de-DE" dirty="0"/>
          </a:p>
        </p:txBody>
      </p:sp>
      <p:sp>
        <p:nvSpPr>
          <p:cNvPr id="63" name="Inhaltsplatzhalter 62">
            <a:extLst>
              <a:ext uri="{FF2B5EF4-FFF2-40B4-BE49-F238E27FC236}">
                <a16:creationId xmlns:a16="http://schemas.microsoft.com/office/drawing/2014/main" id="{744D0E7A-65A8-7548-9E31-294B4307DE03}"/>
              </a:ext>
            </a:extLst>
          </p:cNvPr>
          <p:cNvSpPr>
            <a:spLocks noGrp="1"/>
          </p:cNvSpPr>
          <p:nvPr>
            <p:ph sz="quarter" idx="11"/>
          </p:nvPr>
        </p:nvSpPr>
        <p:spPr>
          <a:xfrm>
            <a:off x="1308099" y="2088000"/>
            <a:ext cx="9612313" cy="3960000"/>
          </a:xfrm>
        </p:spPr>
        <p:txBody>
          <a:bodyPr/>
          <a:lstStyle/>
          <a:p>
            <a:pPr lvl="1">
              <a:spcAft>
                <a:spcPts val="0"/>
              </a:spcAft>
            </a:pPr>
            <a:r>
              <a:rPr lang="de-DE" dirty="0"/>
              <a:t>Grundlage und Ziele der </a:t>
            </a:r>
            <a:r>
              <a:rPr lang="de-DE" dirty="0" err="1"/>
              <a:t>Multiplikatorenschulung</a:t>
            </a:r>
            <a:endParaRPr lang="de-DE" dirty="0"/>
          </a:p>
          <a:p>
            <a:pPr lvl="1">
              <a:spcAft>
                <a:spcPts val="0"/>
              </a:spcAft>
            </a:pPr>
            <a:r>
              <a:rPr lang="de-DE" dirty="0" err="1"/>
              <a:t>Flipchartarbeit</a:t>
            </a:r>
            <a:r>
              <a:rPr lang="de-DE" dirty="0"/>
              <a:t> zum Thema Biografie</a:t>
            </a:r>
          </a:p>
          <a:p>
            <a:pPr lvl="1">
              <a:spcAft>
                <a:spcPts val="0"/>
              </a:spcAft>
            </a:pPr>
            <a:r>
              <a:rPr lang="de-DE" dirty="0"/>
              <a:t>Theoretischer Hintergrund</a:t>
            </a:r>
          </a:p>
          <a:p>
            <a:pPr lvl="1">
              <a:spcAft>
                <a:spcPts val="0"/>
              </a:spcAft>
            </a:pPr>
            <a:r>
              <a:rPr lang="de-DE" dirty="0"/>
              <a:t>Vorstellung des Konzepts „Lebensbaum“</a:t>
            </a:r>
          </a:p>
          <a:p>
            <a:pPr lvl="1">
              <a:spcAft>
                <a:spcPts val="0"/>
              </a:spcAft>
            </a:pPr>
            <a:r>
              <a:rPr lang="de-DE" dirty="0" err="1"/>
              <a:t>Flipchartarbeit</a:t>
            </a:r>
            <a:r>
              <a:rPr lang="de-DE" dirty="0"/>
              <a:t> zum Thema „Was benötige ich“</a:t>
            </a:r>
          </a:p>
          <a:p>
            <a:pPr lvl="1">
              <a:spcAft>
                <a:spcPts val="0"/>
              </a:spcAft>
            </a:pPr>
            <a:r>
              <a:rPr lang="de-DE" dirty="0"/>
              <a:t>Vorstellung der Idee Lebensbaum &amp; Gesprächstechniken</a:t>
            </a:r>
          </a:p>
          <a:p>
            <a:pPr lvl="1">
              <a:spcAft>
                <a:spcPts val="0"/>
              </a:spcAft>
            </a:pPr>
            <a:r>
              <a:rPr lang="de-DE" dirty="0"/>
              <a:t>Eigenes Erstellen des Lebensbaums</a:t>
            </a:r>
          </a:p>
          <a:p>
            <a:pPr lvl="1">
              <a:spcAft>
                <a:spcPts val="0"/>
              </a:spcAft>
            </a:pPr>
            <a:r>
              <a:rPr lang="de-DE" dirty="0"/>
              <a:t>Reflexion</a:t>
            </a:r>
          </a:p>
          <a:p>
            <a:pPr lvl="1">
              <a:spcAft>
                <a:spcPts val="0"/>
              </a:spcAft>
            </a:pPr>
            <a:r>
              <a:rPr lang="de-DE" dirty="0"/>
              <a:t>Organisatorisches</a:t>
            </a:r>
          </a:p>
          <a:p>
            <a:pPr lvl="1">
              <a:spcAft>
                <a:spcPts val="0"/>
              </a:spcAft>
            </a:pPr>
            <a:endParaRPr lang="de-DE" dirty="0"/>
          </a:p>
        </p:txBody>
      </p:sp>
      <p:sp>
        <p:nvSpPr>
          <p:cNvPr id="7" name="Inhaltsplatzhalter 6">
            <a:extLst>
              <a:ext uri="{FF2B5EF4-FFF2-40B4-BE49-F238E27FC236}">
                <a16:creationId xmlns:a16="http://schemas.microsoft.com/office/drawing/2014/main" id="{6B2202FB-1B50-6342-AC81-44F793585EFD}"/>
              </a:ext>
            </a:extLst>
          </p:cNvPr>
          <p:cNvSpPr>
            <a:spLocks noGrp="1"/>
          </p:cNvSpPr>
          <p:nvPr>
            <p:ph sz="quarter" idx="13"/>
          </p:nvPr>
        </p:nvSpPr>
        <p:spPr>
          <a:xfrm>
            <a:off x="1270000" y="732351"/>
            <a:ext cx="1338263" cy="198983"/>
          </a:xfrm>
        </p:spPr>
        <p:txBody>
          <a:bodyPr/>
          <a:lstStyle/>
          <a:p>
            <a:r>
              <a:rPr lang="de-DE"/>
              <a:t>Teil 1</a:t>
            </a:r>
            <a:endParaRPr lang="de-DE" dirty="0"/>
          </a:p>
        </p:txBody>
      </p:sp>
    </p:spTree>
    <p:extLst>
      <p:ext uri="{BB962C8B-B14F-4D97-AF65-F5344CB8AC3E}">
        <p14:creationId xmlns:p14="http://schemas.microsoft.com/office/powerpoint/2010/main" val="12040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3BDC05BD-90B6-0544-B763-92C622832F42}"/>
              </a:ext>
            </a:extLst>
          </p:cNvPr>
          <p:cNvSpPr>
            <a:spLocks noGrp="1"/>
          </p:cNvSpPr>
          <p:nvPr>
            <p:ph type="ftr" sz="quarter" idx="11"/>
          </p:nvPr>
        </p:nvSpPr>
        <p:spPr>
          <a:xfrm>
            <a:off x="6773306" y="6561699"/>
            <a:ext cx="4588630" cy="228600"/>
          </a:xfrm>
        </p:spPr>
        <p:txBody>
          <a:bodyPr/>
          <a:lstStyle/>
          <a:p>
            <a:r>
              <a:rPr lang="de-DE"/>
              <a:t>Multiplikatorenschulung</a:t>
            </a:r>
          </a:p>
        </p:txBody>
      </p:sp>
      <p:sp>
        <p:nvSpPr>
          <p:cNvPr id="3" name="Foliennummernplatzhalter 2">
            <a:extLst>
              <a:ext uri="{FF2B5EF4-FFF2-40B4-BE49-F238E27FC236}">
                <a16:creationId xmlns:a16="http://schemas.microsoft.com/office/drawing/2014/main" id="{DF157E98-7DEB-9049-AB74-2FC0C46BDCD6}"/>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20</a:t>
            </a:fld>
            <a:endParaRPr lang="de-DE"/>
          </a:p>
        </p:txBody>
      </p:sp>
      <p:sp>
        <p:nvSpPr>
          <p:cNvPr id="6" name="Inhaltsplatzhalter 5">
            <a:extLst>
              <a:ext uri="{FF2B5EF4-FFF2-40B4-BE49-F238E27FC236}">
                <a16:creationId xmlns:a16="http://schemas.microsoft.com/office/drawing/2014/main" id="{8410997A-1D6B-FC46-AD02-6E7440C7FE61}"/>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24814888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658354-37B3-1A4B-AC93-2A0DB73C2C6B}"/>
              </a:ext>
            </a:extLst>
          </p:cNvPr>
          <p:cNvSpPr>
            <a:spLocks noGrp="1"/>
          </p:cNvSpPr>
          <p:nvPr>
            <p:ph type="title"/>
          </p:nvPr>
        </p:nvSpPr>
        <p:spPr>
          <a:xfrm>
            <a:off x="1308099" y="1125538"/>
            <a:ext cx="9612313" cy="1140979"/>
          </a:xfrm>
        </p:spPr>
        <p:txBody>
          <a:bodyPr/>
          <a:lstStyle/>
          <a:p>
            <a:r>
              <a:rPr lang="de-DE" dirty="0"/>
              <a:t>Wichtige Gesprächstechniken, Teil 1 – </a:t>
            </a:r>
            <a:br>
              <a:rPr lang="de-DE" dirty="0"/>
            </a:br>
            <a:r>
              <a:rPr lang="de-DE" dirty="0"/>
              <a:t>EAR Methode </a:t>
            </a:r>
            <a:r>
              <a:rPr lang="de-DE" sz="2400" dirty="0"/>
              <a:t>(Pot &amp; van Asch, 2013)</a:t>
            </a:r>
          </a:p>
        </p:txBody>
      </p:sp>
      <p:sp>
        <p:nvSpPr>
          <p:cNvPr id="3" name="Fußzeilenplatzhalter 2">
            <a:extLst>
              <a:ext uri="{FF2B5EF4-FFF2-40B4-BE49-F238E27FC236}">
                <a16:creationId xmlns:a16="http://schemas.microsoft.com/office/drawing/2014/main" id="{1B678BD3-745A-4245-BADC-7D273EA3245B}"/>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978BF6B6-AED3-D742-BC75-B863136AE104}"/>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21</a:t>
            </a:fld>
            <a:endParaRPr lang="de-DE" dirty="0"/>
          </a:p>
        </p:txBody>
      </p:sp>
      <p:sp>
        <p:nvSpPr>
          <p:cNvPr id="5" name="Inhaltsplatzhalter 4">
            <a:extLst>
              <a:ext uri="{FF2B5EF4-FFF2-40B4-BE49-F238E27FC236}">
                <a16:creationId xmlns:a16="http://schemas.microsoft.com/office/drawing/2014/main" id="{DD22B740-7CCA-B84C-BD43-D07FD2F725B6}"/>
              </a:ext>
            </a:extLst>
          </p:cNvPr>
          <p:cNvSpPr>
            <a:spLocks noGrp="1"/>
          </p:cNvSpPr>
          <p:nvPr>
            <p:ph sz="quarter" idx="11"/>
          </p:nvPr>
        </p:nvSpPr>
        <p:spPr>
          <a:xfrm>
            <a:off x="1308099" y="2573079"/>
            <a:ext cx="9612313" cy="3528000"/>
          </a:xfrm>
        </p:spPr>
        <p:txBody>
          <a:bodyPr/>
          <a:lstStyle/>
          <a:p>
            <a:pPr lvl="1"/>
            <a:r>
              <a:rPr lang="de-DE" dirty="0" err="1"/>
              <a:t>Elicit</a:t>
            </a:r>
            <a:r>
              <a:rPr lang="de-DE" dirty="0"/>
              <a:t> (Auslösen): Lösen Sie eine Reaktion aus.</a:t>
            </a:r>
          </a:p>
          <a:p>
            <a:pPr lvl="1"/>
            <a:r>
              <a:rPr lang="de-DE" dirty="0" err="1"/>
              <a:t>Amplify</a:t>
            </a:r>
            <a:r>
              <a:rPr lang="de-DE" dirty="0"/>
              <a:t> (Intensivieren): Intensivieren Sie den positiven Gehalt </a:t>
            </a:r>
            <a:br>
              <a:rPr lang="de-DE" dirty="0"/>
            </a:br>
            <a:r>
              <a:rPr lang="de-DE" dirty="0" err="1"/>
              <a:t>für</a:t>
            </a:r>
            <a:r>
              <a:rPr lang="de-DE" dirty="0"/>
              <a:t> die Gesprächspartner/-in, indem Sie nach Details fragen </a:t>
            </a:r>
            <a:br>
              <a:rPr lang="de-DE" dirty="0"/>
            </a:br>
            <a:r>
              <a:rPr lang="de-DE" dirty="0"/>
              <a:t>(wer, wie, was, wo?).</a:t>
            </a:r>
          </a:p>
          <a:p>
            <a:pPr lvl="1"/>
            <a:r>
              <a:rPr lang="de-DE" dirty="0" err="1"/>
              <a:t>Reinforce</a:t>
            </a:r>
            <a:r>
              <a:rPr lang="de-DE" dirty="0"/>
              <a:t> (Verstärken): Verstärken Sie die persönliche Bedeutung </a:t>
            </a:r>
            <a:br>
              <a:rPr lang="de-DE" dirty="0"/>
            </a:br>
            <a:r>
              <a:rPr lang="de-DE" dirty="0"/>
              <a:t>des Gesagten, indem Sie dem/der Gesprächspartner/-in ein Kompliment dazu machen.</a:t>
            </a:r>
          </a:p>
        </p:txBody>
      </p:sp>
      <p:sp>
        <p:nvSpPr>
          <p:cNvPr id="15" name="Inhaltsplatzhalter 14">
            <a:extLst>
              <a:ext uri="{FF2B5EF4-FFF2-40B4-BE49-F238E27FC236}">
                <a16:creationId xmlns:a16="http://schemas.microsoft.com/office/drawing/2014/main" id="{57E6FFF8-17EC-7649-BC9E-838D8D10E526}"/>
              </a:ext>
            </a:extLst>
          </p:cNvPr>
          <p:cNvSpPr>
            <a:spLocks noGrp="1"/>
          </p:cNvSpPr>
          <p:nvPr>
            <p:ph sz="quarter" idx="13"/>
          </p:nvPr>
        </p:nvSpPr>
        <p:spPr>
          <a:xfrm>
            <a:off x="1270000" y="732351"/>
            <a:ext cx="1338263" cy="198983"/>
          </a:xfrm>
        </p:spPr>
        <p:txBody>
          <a:bodyPr/>
          <a:lstStyle/>
          <a:p>
            <a:r>
              <a:rPr lang="de-DE"/>
              <a:t>Teil 1</a:t>
            </a:r>
            <a:endParaRPr lang="de-DE" dirty="0"/>
          </a:p>
        </p:txBody>
      </p:sp>
    </p:spTree>
    <p:extLst>
      <p:ext uri="{BB962C8B-B14F-4D97-AF65-F5344CB8AC3E}">
        <p14:creationId xmlns:p14="http://schemas.microsoft.com/office/powerpoint/2010/main" val="2579874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658354-37B3-1A4B-AC93-2A0DB73C2C6B}"/>
              </a:ext>
            </a:extLst>
          </p:cNvPr>
          <p:cNvSpPr>
            <a:spLocks noGrp="1"/>
          </p:cNvSpPr>
          <p:nvPr>
            <p:ph type="title"/>
          </p:nvPr>
        </p:nvSpPr>
        <p:spPr>
          <a:xfrm>
            <a:off x="1308099" y="1125538"/>
            <a:ext cx="9612313" cy="1140979"/>
          </a:xfrm>
        </p:spPr>
        <p:txBody>
          <a:bodyPr/>
          <a:lstStyle/>
          <a:p>
            <a:r>
              <a:rPr lang="de-DE" dirty="0"/>
              <a:t>Wichtige Gesprächstechniken, Teil 1 – </a:t>
            </a:r>
            <a:br>
              <a:rPr lang="de-DE" dirty="0"/>
            </a:br>
            <a:r>
              <a:rPr lang="de-DE" dirty="0"/>
              <a:t>Zirkuläres Fragen</a:t>
            </a:r>
          </a:p>
        </p:txBody>
      </p:sp>
      <p:sp>
        <p:nvSpPr>
          <p:cNvPr id="3" name="Fußzeilenplatzhalter 2">
            <a:extLst>
              <a:ext uri="{FF2B5EF4-FFF2-40B4-BE49-F238E27FC236}">
                <a16:creationId xmlns:a16="http://schemas.microsoft.com/office/drawing/2014/main" id="{1B678BD3-745A-4245-BADC-7D273EA3245B}"/>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978BF6B6-AED3-D742-BC75-B863136AE104}"/>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22</a:t>
            </a:fld>
            <a:endParaRPr lang="de-DE" dirty="0"/>
          </a:p>
        </p:txBody>
      </p:sp>
      <p:sp>
        <p:nvSpPr>
          <p:cNvPr id="5" name="Inhaltsplatzhalter 4">
            <a:extLst>
              <a:ext uri="{FF2B5EF4-FFF2-40B4-BE49-F238E27FC236}">
                <a16:creationId xmlns:a16="http://schemas.microsoft.com/office/drawing/2014/main" id="{DD22B740-7CCA-B84C-BD43-D07FD2F725B6}"/>
              </a:ext>
            </a:extLst>
          </p:cNvPr>
          <p:cNvSpPr>
            <a:spLocks noGrp="1"/>
          </p:cNvSpPr>
          <p:nvPr>
            <p:ph sz="quarter" idx="11"/>
          </p:nvPr>
        </p:nvSpPr>
        <p:spPr>
          <a:xfrm>
            <a:off x="1308099" y="2573079"/>
            <a:ext cx="9612313" cy="3528000"/>
          </a:xfrm>
        </p:spPr>
        <p:txBody>
          <a:bodyPr/>
          <a:lstStyle/>
          <a:p>
            <a:pPr lvl="1"/>
            <a:r>
              <a:rPr lang="de-DE" dirty="0"/>
              <a:t>Eine Methode aus der systemtherapeutischen Praxis</a:t>
            </a:r>
          </a:p>
          <a:p>
            <a:pPr lvl="1"/>
            <a:r>
              <a:rPr lang="de-DE" dirty="0"/>
              <a:t>Findet Einsatz, um starre Kommunikations- und Interaktionsmuster anzuregen</a:t>
            </a:r>
          </a:p>
        </p:txBody>
      </p:sp>
      <p:sp>
        <p:nvSpPr>
          <p:cNvPr id="15" name="Inhaltsplatzhalter 14">
            <a:extLst>
              <a:ext uri="{FF2B5EF4-FFF2-40B4-BE49-F238E27FC236}">
                <a16:creationId xmlns:a16="http://schemas.microsoft.com/office/drawing/2014/main" id="{8781DDE2-C35E-EA48-A972-0DE1BEC8B253}"/>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27772052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658354-37B3-1A4B-AC93-2A0DB73C2C6B}"/>
              </a:ext>
            </a:extLst>
          </p:cNvPr>
          <p:cNvSpPr>
            <a:spLocks noGrp="1"/>
          </p:cNvSpPr>
          <p:nvPr>
            <p:ph type="title"/>
          </p:nvPr>
        </p:nvSpPr>
        <p:spPr>
          <a:xfrm>
            <a:off x="1308099" y="1125538"/>
            <a:ext cx="9612313" cy="1140979"/>
          </a:xfrm>
        </p:spPr>
        <p:txBody>
          <a:bodyPr/>
          <a:lstStyle/>
          <a:p>
            <a:r>
              <a:rPr lang="de-DE" dirty="0"/>
              <a:t>Wichtige Gesprächstechniken, Teil 1 – </a:t>
            </a:r>
            <a:br>
              <a:rPr lang="de-DE" dirty="0"/>
            </a:br>
            <a:r>
              <a:rPr lang="de-DE" dirty="0"/>
              <a:t>Zirkuläres Fragen</a:t>
            </a:r>
          </a:p>
        </p:txBody>
      </p:sp>
      <p:sp>
        <p:nvSpPr>
          <p:cNvPr id="3" name="Fußzeilenplatzhalter 2">
            <a:extLst>
              <a:ext uri="{FF2B5EF4-FFF2-40B4-BE49-F238E27FC236}">
                <a16:creationId xmlns:a16="http://schemas.microsoft.com/office/drawing/2014/main" id="{1B678BD3-745A-4245-BADC-7D273EA3245B}"/>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978BF6B6-AED3-D742-BC75-B863136AE104}"/>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23</a:t>
            </a:fld>
            <a:endParaRPr lang="de-DE" dirty="0"/>
          </a:p>
        </p:txBody>
      </p:sp>
      <p:sp>
        <p:nvSpPr>
          <p:cNvPr id="5" name="Inhaltsplatzhalter 4">
            <a:extLst>
              <a:ext uri="{FF2B5EF4-FFF2-40B4-BE49-F238E27FC236}">
                <a16:creationId xmlns:a16="http://schemas.microsoft.com/office/drawing/2014/main" id="{DD22B740-7CCA-B84C-BD43-D07FD2F725B6}"/>
              </a:ext>
            </a:extLst>
          </p:cNvPr>
          <p:cNvSpPr>
            <a:spLocks noGrp="1"/>
          </p:cNvSpPr>
          <p:nvPr>
            <p:ph sz="quarter" idx="11"/>
          </p:nvPr>
        </p:nvSpPr>
        <p:spPr>
          <a:xfrm>
            <a:off x="1308099" y="2573079"/>
            <a:ext cx="9612313" cy="3528000"/>
          </a:xfrm>
        </p:spPr>
        <p:txBody>
          <a:bodyPr/>
          <a:lstStyle/>
          <a:p>
            <a:r>
              <a:rPr lang="de-DE" dirty="0"/>
              <a:t>Beispiele:</a:t>
            </a:r>
          </a:p>
          <a:p>
            <a:pPr lvl="1"/>
            <a:r>
              <a:rPr lang="de-DE" dirty="0"/>
              <a:t>„Was wollten Sie als Kind einmal werden?“</a:t>
            </a:r>
          </a:p>
          <a:p>
            <a:pPr lvl="2"/>
            <a:r>
              <a:rPr lang="de-DE" dirty="0"/>
              <a:t>„Wenn man Ihren besten Freund gefragt hätte, was meinen Sie, </a:t>
            </a:r>
            <a:br>
              <a:rPr lang="de-DE" dirty="0"/>
            </a:br>
            <a:r>
              <a:rPr lang="de-DE" dirty="0"/>
              <a:t>was hätte er gesagt, was Sie </a:t>
            </a:r>
            <a:r>
              <a:rPr lang="de-DE" dirty="0" err="1"/>
              <a:t>früher</a:t>
            </a:r>
            <a:r>
              <a:rPr lang="de-DE" dirty="0"/>
              <a:t> werden wollten?“</a:t>
            </a:r>
          </a:p>
          <a:p>
            <a:pPr lvl="1"/>
            <a:r>
              <a:rPr lang="de-DE" dirty="0"/>
              <a:t>„Was war </a:t>
            </a:r>
            <a:r>
              <a:rPr lang="de-DE" dirty="0" err="1"/>
              <a:t>früher</a:t>
            </a:r>
            <a:r>
              <a:rPr lang="de-DE" dirty="0"/>
              <a:t> als Kind Ihr Lieblingsessen“?</a:t>
            </a:r>
          </a:p>
          <a:p>
            <a:pPr lvl="2"/>
            <a:r>
              <a:rPr lang="de-DE" dirty="0"/>
              <a:t>„Was hätte Ihre Mutter/Bruder usw. gesagt, was Ihr Lieblingsessen war?“</a:t>
            </a:r>
          </a:p>
        </p:txBody>
      </p:sp>
      <p:sp>
        <p:nvSpPr>
          <p:cNvPr id="15" name="Inhaltsplatzhalter 14">
            <a:extLst>
              <a:ext uri="{FF2B5EF4-FFF2-40B4-BE49-F238E27FC236}">
                <a16:creationId xmlns:a16="http://schemas.microsoft.com/office/drawing/2014/main" id="{054DD48E-16C9-A444-A495-F2CDD4CD99F2}"/>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7222045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45E6CF7C-EF66-424F-B588-6E9070D617AE}"/>
              </a:ext>
            </a:extLst>
          </p:cNvPr>
          <p:cNvSpPr>
            <a:spLocks noGrp="1"/>
          </p:cNvSpPr>
          <p:nvPr>
            <p:ph type="ftr" sz="quarter" idx="11"/>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52BD907F-B9E6-2744-A392-26B0408EAD1A}"/>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24</a:t>
            </a:fld>
            <a:endParaRPr lang="de-DE"/>
          </a:p>
        </p:txBody>
      </p:sp>
      <p:sp>
        <p:nvSpPr>
          <p:cNvPr id="13" name="Inhaltsplatzhalter 12">
            <a:extLst>
              <a:ext uri="{FF2B5EF4-FFF2-40B4-BE49-F238E27FC236}">
                <a16:creationId xmlns:a16="http://schemas.microsoft.com/office/drawing/2014/main" id="{AA7E695D-4C34-9C48-9FAE-6BCDBF9BA7F4}"/>
              </a:ext>
            </a:extLst>
          </p:cNvPr>
          <p:cNvSpPr>
            <a:spLocks noGrp="1"/>
          </p:cNvSpPr>
          <p:nvPr>
            <p:ph sz="quarter" idx="13"/>
          </p:nvPr>
        </p:nvSpPr>
        <p:spPr>
          <a:xfrm>
            <a:off x="1270000" y="732351"/>
            <a:ext cx="1338263" cy="198983"/>
          </a:xfrm>
        </p:spPr>
        <p:txBody>
          <a:bodyPr/>
          <a:lstStyle/>
          <a:p>
            <a:r>
              <a:rPr lang="de-DE" dirty="0"/>
              <a:t>Teil 1</a:t>
            </a:r>
          </a:p>
        </p:txBody>
      </p:sp>
      <p:sp>
        <p:nvSpPr>
          <p:cNvPr id="2" name="Untertitel 1">
            <a:extLst>
              <a:ext uri="{FF2B5EF4-FFF2-40B4-BE49-F238E27FC236}">
                <a16:creationId xmlns:a16="http://schemas.microsoft.com/office/drawing/2014/main" id="{3639C22A-B8AC-9A48-98F2-ADB295755495}"/>
              </a:ext>
            </a:extLst>
          </p:cNvPr>
          <p:cNvSpPr>
            <a:spLocks noGrp="1"/>
          </p:cNvSpPr>
          <p:nvPr>
            <p:ph type="subTitle" idx="1"/>
          </p:nvPr>
        </p:nvSpPr>
        <p:spPr>
          <a:xfrm>
            <a:off x="486833" y="1126836"/>
            <a:ext cx="11218334" cy="4680000"/>
          </a:xfrm>
        </p:spPr>
        <p:txBody>
          <a:bodyPr/>
          <a:lstStyle/>
          <a:p>
            <a:r>
              <a:rPr lang="de-DE" dirty="0"/>
              <a:t>Eigenes Erstellen des Lebensbaumes</a:t>
            </a:r>
          </a:p>
        </p:txBody>
      </p:sp>
    </p:spTree>
    <p:extLst>
      <p:ext uri="{BB962C8B-B14F-4D97-AF65-F5344CB8AC3E}">
        <p14:creationId xmlns:p14="http://schemas.microsoft.com/office/powerpoint/2010/main" val="1864262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7D188AB4-15FD-9241-9402-C704FF297A02}"/>
              </a:ext>
            </a:extLst>
          </p:cNvPr>
          <p:cNvSpPr>
            <a:spLocks noGrp="1"/>
          </p:cNvSpPr>
          <p:nvPr>
            <p:ph type="title"/>
          </p:nvPr>
        </p:nvSpPr>
        <p:spPr>
          <a:xfrm>
            <a:off x="1308099" y="1125538"/>
            <a:ext cx="9612313" cy="1140979"/>
          </a:xfrm>
        </p:spPr>
        <p:txBody>
          <a:bodyPr/>
          <a:lstStyle/>
          <a:p>
            <a:r>
              <a:rPr lang="de-DE" dirty="0"/>
              <a:t>Reflexion und Austausch </a:t>
            </a:r>
            <a:r>
              <a:rPr lang="de-DE" dirty="0" err="1"/>
              <a:t>über</a:t>
            </a:r>
            <a:r>
              <a:rPr lang="de-DE" dirty="0"/>
              <a:t> Lebensbaumarbeit</a:t>
            </a:r>
          </a:p>
        </p:txBody>
      </p:sp>
      <p:sp>
        <p:nvSpPr>
          <p:cNvPr id="2" name="Fußzeilenplatzhalter 1">
            <a:extLst>
              <a:ext uri="{FF2B5EF4-FFF2-40B4-BE49-F238E27FC236}">
                <a16:creationId xmlns:a16="http://schemas.microsoft.com/office/drawing/2014/main" id="{D0B25BFE-FFBB-0045-8175-573EDC19BB4F}"/>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668E99E9-19EF-5E4C-9A54-B9C0EA998AAA}"/>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25</a:t>
            </a:fld>
            <a:endParaRPr lang="de-DE" dirty="0"/>
          </a:p>
        </p:txBody>
      </p:sp>
      <p:sp>
        <p:nvSpPr>
          <p:cNvPr id="6" name="Inhaltsplatzhalter 5">
            <a:extLst>
              <a:ext uri="{FF2B5EF4-FFF2-40B4-BE49-F238E27FC236}">
                <a16:creationId xmlns:a16="http://schemas.microsoft.com/office/drawing/2014/main" id="{A3C39011-E6D5-EB4C-A161-107376724938}"/>
              </a:ext>
            </a:extLst>
          </p:cNvPr>
          <p:cNvSpPr>
            <a:spLocks noGrp="1"/>
          </p:cNvSpPr>
          <p:nvPr>
            <p:ph sz="quarter" idx="11"/>
          </p:nvPr>
        </p:nvSpPr>
        <p:spPr>
          <a:xfrm>
            <a:off x="1308099" y="2573079"/>
            <a:ext cx="9612313" cy="3528000"/>
          </a:xfrm>
        </p:spPr>
        <p:txBody>
          <a:bodyPr/>
          <a:lstStyle/>
          <a:p>
            <a:pPr lvl="1"/>
            <a:r>
              <a:rPr lang="de-DE" dirty="0"/>
              <a:t>Wie ist es mir beim Erstellen des Baumes ergangen?</a:t>
            </a:r>
          </a:p>
          <a:p>
            <a:pPr lvl="1"/>
            <a:r>
              <a:rPr lang="de-DE" dirty="0"/>
              <a:t>Was hat gut funktioniert?</a:t>
            </a:r>
          </a:p>
          <a:p>
            <a:pPr lvl="1"/>
            <a:r>
              <a:rPr lang="de-DE" dirty="0"/>
              <a:t>Was war schwierig?</a:t>
            </a:r>
          </a:p>
          <a:p>
            <a:pPr lvl="1"/>
            <a:r>
              <a:rPr lang="de-DE" dirty="0"/>
              <a:t>Hat mich emotional etwas besonders </a:t>
            </a:r>
            <a:r>
              <a:rPr lang="de-DE" dirty="0" err="1"/>
              <a:t>berührt</a:t>
            </a:r>
            <a:r>
              <a:rPr lang="de-DE" dirty="0"/>
              <a:t>?</a:t>
            </a:r>
          </a:p>
        </p:txBody>
      </p:sp>
      <p:sp>
        <p:nvSpPr>
          <p:cNvPr id="15" name="Inhaltsplatzhalter 14">
            <a:extLst>
              <a:ext uri="{FF2B5EF4-FFF2-40B4-BE49-F238E27FC236}">
                <a16:creationId xmlns:a16="http://schemas.microsoft.com/office/drawing/2014/main" id="{18F7613A-BC70-1B46-8A6E-BA1EFEE7732D}"/>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9856055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F361FFE4-9B84-6948-899C-DBB1A41D73C2}"/>
              </a:ext>
            </a:extLst>
          </p:cNvPr>
          <p:cNvSpPr>
            <a:spLocks noGrp="1"/>
          </p:cNvSpPr>
          <p:nvPr>
            <p:ph type="ftr" sz="quarter" idx="11"/>
          </p:nvPr>
        </p:nvSpPr>
        <p:spPr>
          <a:xfrm>
            <a:off x="6773306" y="6561699"/>
            <a:ext cx="4588630" cy="228600"/>
          </a:xfrm>
        </p:spPr>
        <p:txBody>
          <a:bodyPr/>
          <a:lstStyle/>
          <a:p>
            <a:r>
              <a:rPr lang="de-DE"/>
              <a:t>Multiplikatorenschulung</a:t>
            </a:r>
          </a:p>
        </p:txBody>
      </p:sp>
      <p:sp>
        <p:nvSpPr>
          <p:cNvPr id="3" name="Foliennummernplatzhalter 2">
            <a:extLst>
              <a:ext uri="{FF2B5EF4-FFF2-40B4-BE49-F238E27FC236}">
                <a16:creationId xmlns:a16="http://schemas.microsoft.com/office/drawing/2014/main" id="{3FC427BE-E0F5-7F4D-9FB9-869AEE0F3F9A}"/>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26</a:t>
            </a:fld>
            <a:endParaRPr lang="de-DE"/>
          </a:p>
        </p:txBody>
      </p:sp>
      <p:sp>
        <p:nvSpPr>
          <p:cNvPr id="10" name="Inhaltsplatzhalter 9">
            <a:extLst>
              <a:ext uri="{FF2B5EF4-FFF2-40B4-BE49-F238E27FC236}">
                <a16:creationId xmlns:a16="http://schemas.microsoft.com/office/drawing/2014/main" id="{1F7C0217-0F03-ED45-944E-2B4C44361924}"/>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14956529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D9E5D5-5290-FF40-B803-6C372E3F7DDA}"/>
              </a:ext>
            </a:extLst>
          </p:cNvPr>
          <p:cNvSpPr>
            <a:spLocks noGrp="1"/>
          </p:cNvSpPr>
          <p:nvPr>
            <p:ph type="title"/>
          </p:nvPr>
        </p:nvSpPr>
        <p:spPr>
          <a:xfrm>
            <a:off x="1308099" y="1125538"/>
            <a:ext cx="9612313" cy="1140979"/>
          </a:xfrm>
        </p:spPr>
        <p:txBody>
          <a:bodyPr/>
          <a:lstStyle/>
          <a:p>
            <a:r>
              <a:rPr lang="de-DE" dirty="0"/>
              <a:t>Organisatorisches – </a:t>
            </a:r>
            <a:br>
              <a:rPr lang="de-DE" dirty="0"/>
            </a:br>
            <a:r>
              <a:rPr lang="de-DE" dirty="0"/>
              <a:t>Vorbereitung &amp; Planung</a:t>
            </a:r>
          </a:p>
        </p:txBody>
      </p:sp>
      <p:sp>
        <p:nvSpPr>
          <p:cNvPr id="3" name="Fußzeilenplatzhalter 2">
            <a:extLst>
              <a:ext uri="{FF2B5EF4-FFF2-40B4-BE49-F238E27FC236}">
                <a16:creationId xmlns:a16="http://schemas.microsoft.com/office/drawing/2014/main" id="{B9D9F47D-D9C2-EB4C-AD32-2544DF8CE8D9}"/>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E0666E89-095C-C548-867A-E816277C085A}"/>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27</a:t>
            </a:fld>
            <a:endParaRPr lang="de-DE" dirty="0"/>
          </a:p>
        </p:txBody>
      </p:sp>
      <p:sp>
        <p:nvSpPr>
          <p:cNvPr id="5" name="Inhaltsplatzhalter 4">
            <a:extLst>
              <a:ext uri="{FF2B5EF4-FFF2-40B4-BE49-F238E27FC236}">
                <a16:creationId xmlns:a16="http://schemas.microsoft.com/office/drawing/2014/main" id="{0A2D26EB-C3B0-3147-8CDD-E751A2106ECF}"/>
              </a:ext>
            </a:extLst>
          </p:cNvPr>
          <p:cNvSpPr>
            <a:spLocks noGrp="1"/>
          </p:cNvSpPr>
          <p:nvPr>
            <p:ph sz="quarter" idx="11"/>
          </p:nvPr>
        </p:nvSpPr>
        <p:spPr>
          <a:xfrm>
            <a:off x="1308099" y="2573079"/>
            <a:ext cx="9612313" cy="3528000"/>
          </a:xfrm>
        </p:spPr>
        <p:txBody>
          <a:bodyPr/>
          <a:lstStyle/>
          <a:p>
            <a:pPr lvl="1"/>
            <a:r>
              <a:rPr lang="de-DE" dirty="0"/>
              <a:t>Welche Bewohner/-innen sollen teilnehmen?</a:t>
            </a:r>
          </a:p>
          <a:p>
            <a:pPr lvl="1"/>
            <a:r>
              <a:rPr lang="de-DE" dirty="0"/>
              <a:t>Welche Materialien können gesammelt werden? </a:t>
            </a:r>
            <a:br>
              <a:rPr lang="de-DE" dirty="0"/>
            </a:br>
            <a:r>
              <a:rPr lang="de-DE" dirty="0"/>
              <a:t>(Musik, Bilder, </a:t>
            </a:r>
            <a:r>
              <a:rPr lang="de-DE" dirty="0" err="1"/>
              <a:t>Gerüche</a:t>
            </a:r>
            <a:r>
              <a:rPr lang="de-DE" dirty="0"/>
              <a:t> </a:t>
            </a:r>
            <a:r>
              <a:rPr lang="de-DE" dirty="0" err="1"/>
              <a:t>für</a:t>
            </a:r>
            <a:r>
              <a:rPr lang="de-DE" dirty="0"/>
              <a:t> die einzelnen Lebensphasen)</a:t>
            </a:r>
          </a:p>
          <a:p>
            <a:pPr lvl="1"/>
            <a:r>
              <a:rPr lang="de-DE" dirty="0"/>
              <a:t>An welchem Tag findet das Angebot statt?</a:t>
            </a:r>
          </a:p>
          <a:p>
            <a:pPr lvl="1"/>
            <a:r>
              <a:rPr lang="de-DE" dirty="0"/>
              <a:t>Zu welcher Uhrzeit?</a:t>
            </a:r>
          </a:p>
          <a:p>
            <a:pPr lvl="1"/>
            <a:r>
              <a:rPr lang="de-DE" dirty="0"/>
              <a:t>In welchem Raum?</a:t>
            </a:r>
          </a:p>
          <a:p>
            <a:pPr lvl="1"/>
            <a:endParaRPr lang="de-DE" dirty="0"/>
          </a:p>
        </p:txBody>
      </p:sp>
      <p:sp>
        <p:nvSpPr>
          <p:cNvPr id="15" name="Inhaltsplatzhalter 14">
            <a:extLst>
              <a:ext uri="{FF2B5EF4-FFF2-40B4-BE49-F238E27FC236}">
                <a16:creationId xmlns:a16="http://schemas.microsoft.com/office/drawing/2014/main" id="{1FF7B1F7-BA2D-624B-BFF3-5E3B80F4F713}"/>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31529256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46124CC7-C344-1342-93B9-EBA18D15878F}"/>
              </a:ext>
            </a:extLst>
          </p:cNvPr>
          <p:cNvSpPr>
            <a:spLocks noGrp="1"/>
          </p:cNvSpPr>
          <p:nvPr>
            <p:ph type="ftr" sz="quarter" idx="11"/>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63EE38F9-3F3A-1A4B-87BD-521B0B4D3E62}"/>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28</a:t>
            </a:fld>
            <a:endParaRPr lang="de-DE"/>
          </a:p>
        </p:txBody>
      </p:sp>
      <p:sp>
        <p:nvSpPr>
          <p:cNvPr id="9" name="Inhaltsplatzhalter 8">
            <a:extLst>
              <a:ext uri="{FF2B5EF4-FFF2-40B4-BE49-F238E27FC236}">
                <a16:creationId xmlns:a16="http://schemas.microsoft.com/office/drawing/2014/main" id="{B1EBAF09-8289-C04C-8147-DBAFD4D0541F}"/>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704342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5B2050F7-7D3A-BE42-88ED-6BD345403719}"/>
              </a:ext>
            </a:extLst>
          </p:cNvPr>
          <p:cNvSpPr>
            <a:spLocks noGrp="1"/>
          </p:cNvSpPr>
          <p:nvPr>
            <p:ph type="body" sz="quarter" idx="10"/>
          </p:nvPr>
        </p:nvSpPr>
        <p:spPr>
          <a:xfrm>
            <a:off x="5131330" y="4995863"/>
            <a:ext cx="5799138" cy="727075"/>
          </a:xfrm>
        </p:spPr>
        <p:txBody>
          <a:bodyPr/>
          <a:lstStyle/>
          <a:p>
            <a:r>
              <a:rPr lang="de-DE" dirty="0"/>
              <a:t>Teil 2</a:t>
            </a:r>
          </a:p>
        </p:txBody>
      </p:sp>
    </p:spTree>
    <p:extLst>
      <p:ext uri="{BB962C8B-B14F-4D97-AF65-F5344CB8AC3E}">
        <p14:creationId xmlns:p14="http://schemas.microsoft.com/office/powerpoint/2010/main" val="2563037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ußzeilenplatzhalter 11">
            <a:extLst>
              <a:ext uri="{FF2B5EF4-FFF2-40B4-BE49-F238E27FC236}">
                <a16:creationId xmlns:a16="http://schemas.microsoft.com/office/drawing/2014/main" id="{E4B23AFA-4713-3245-88D2-FA544B06970E}"/>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13" name="Foliennummernplatzhalter 12">
            <a:extLst>
              <a:ext uri="{FF2B5EF4-FFF2-40B4-BE49-F238E27FC236}">
                <a16:creationId xmlns:a16="http://schemas.microsoft.com/office/drawing/2014/main" id="{E3246ABF-BB51-1148-9964-C4E055EFE23F}"/>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3</a:t>
            </a:fld>
            <a:endParaRPr lang="de-DE" dirty="0"/>
          </a:p>
        </p:txBody>
      </p:sp>
      <p:sp>
        <p:nvSpPr>
          <p:cNvPr id="2" name="Titel 1">
            <a:extLst>
              <a:ext uri="{FF2B5EF4-FFF2-40B4-BE49-F238E27FC236}">
                <a16:creationId xmlns:a16="http://schemas.microsoft.com/office/drawing/2014/main" id="{8A3EBE47-6E2C-2E45-B456-51FB2DB5F1A8}"/>
              </a:ext>
            </a:extLst>
          </p:cNvPr>
          <p:cNvSpPr>
            <a:spLocks noGrp="1"/>
          </p:cNvSpPr>
          <p:nvPr>
            <p:ph type="title"/>
          </p:nvPr>
        </p:nvSpPr>
        <p:spPr>
          <a:xfrm>
            <a:off x="1308099" y="1125538"/>
            <a:ext cx="9612314" cy="574675"/>
          </a:xfrm>
        </p:spPr>
        <p:txBody>
          <a:bodyPr/>
          <a:lstStyle/>
          <a:p>
            <a:r>
              <a:rPr lang="de-DE" dirty="0"/>
              <a:t>Grundlage</a:t>
            </a:r>
          </a:p>
        </p:txBody>
      </p:sp>
      <p:sp>
        <p:nvSpPr>
          <p:cNvPr id="3" name="Inhaltsplatzhalter 2">
            <a:extLst>
              <a:ext uri="{FF2B5EF4-FFF2-40B4-BE49-F238E27FC236}">
                <a16:creationId xmlns:a16="http://schemas.microsoft.com/office/drawing/2014/main" id="{CFC511EE-2B8F-CF43-965A-97C951944A55}"/>
              </a:ext>
            </a:extLst>
          </p:cNvPr>
          <p:cNvSpPr>
            <a:spLocks noGrp="1"/>
          </p:cNvSpPr>
          <p:nvPr>
            <p:ph sz="quarter" idx="11"/>
          </p:nvPr>
        </p:nvSpPr>
        <p:spPr>
          <a:xfrm>
            <a:off x="1308099" y="2088000"/>
            <a:ext cx="9612313" cy="3960000"/>
          </a:xfrm>
        </p:spPr>
        <p:txBody>
          <a:bodyPr/>
          <a:lstStyle/>
          <a:p>
            <a:pPr lvl="1"/>
            <a:r>
              <a:rPr lang="de-DE" dirty="0"/>
              <a:t>Verbesserung der Lebensbedingungen der Bewohner/-innen</a:t>
            </a:r>
          </a:p>
          <a:p>
            <a:pPr lvl="2"/>
            <a:r>
              <a:rPr lang="de-DE" b="1" dirty="0">
                <a:solidFill>
                  <a:schemeClr val="accent1"/>
                </a:solidFill>
              </a:rPr>
              <a:t>Psychosoziale Gesundheit</a:t>
            </a:r>
          </a:p>
          <a:p>
            <a:pPr lvl="2"/>
            <a:r>
              <a:rPr lang="de-DE" dirty="0"/>
              <a:t>Körperliche Aktivität</a:t>
            </a:r>
          </a:p>
          <a:p>
            <a:pPr lvl="2"/>
            <a:r>
              <a:rPr lang="de-DE" dirty="0"/>
              <a:t>Kognitive Ressourcen</a:t>
            </a:r>
          </a:p>
          <a:p>
            <a:pPr lvl="2"/>
            <a:r>
              <a:rPr lang="de-DE" dirty="0"/>
              <a:t>Gewaltprävention</a:t>
            </a:r>
          </a:p>
          <a:p>
            <a:pPr lvl="1"/>
            <a:r>
              <a:rPr lang="de-DE" dirty="0"/>
              <a:t>Entwicklung von Maßnahmen/Interventionen und Schulung von Multiplikatoren</a:t>
            </a:r>
          </a:p>
          <a:p>
            <a:pPr lvl="1"/>
            <a:r>
              <a:rPr lang="de-DE" dirty="0" err="1"/>
              <a:t>Für</a:t>
            </a:r>
            <a:r>
              <a:rPr lang="de-DE" dirty="0"/>
              <a:t> Ihre Einrichtung: Erinnerungs- &amp; </a:t>
            </a:r>
            <a:r>
              <a:rPr lang="de-DE" dirty="0" err="1"/>
              <a:t>Biografiearbeit</a:t>
            </a:r>
            <a:endParaRPr lang="de-DE" dirty="0"/>
          </a:p>
          <a:p>
            <a:endParaRPr lang="de-DE" dirty="0"/>
          </a:p>
          <a:p>
            <a:endParaRPr lang="de-DE" dirty="0"/>
          </a:p>
        </p:txBody>
      </p:sp>
      <p:sp>
        <p:nvSpPr>
          <p:cNvPr id="15" name="Inhaltsplatzhalter 14">
            <a:extLst>
              <a:ext uri="{FF2B5EF4-FFF2-40B4-BE49-F238E27FC236}">
                <a16:creationId xmlns:a16="http://schemas.microsoft.com/office/drawing/2014/main" id="{6F7D1948-798C-BB42-BD4F-95DE5299B31A}"/>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25060208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ußzeilenplatzhalter 13">
            <a:extLst>
              <a:ext uri="{FF2B5EF4-FFF2-40B4-BE49-F238E27FC236}">
                <a16:creationId xmlns:a16="http://schemas.microsoft.com/office/drawing/2014/main" id="{00D5CFC8-7430-6147-A93A-D2F0A96063EF}"/>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15" name="Foliennummernplatzhalter 14">
            <a:extLst>
              <a:ext uri="{FF2B5EF4-FFF2-40B4-BE49-F238E27FC236}">
                <a16:creationId xmlns:a16="http://schemas.microsoft.com/office/drawing/2014/main" id="{1971C652-BEB0-B44B-A302-484B090FE10B}"/>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30</a:t>
            </a:fld>
            <a:endParaRPr lang="de-DE" dirty="0"/>
          </a:p>
        </p:txBody>
      </p:sp>
      <p:sp>
        <p:nvSpPr>
          <p:cNvPr id="2" name="Titel 1">
            <a:extLst>
              <a:ext uri="{FF2B5EF4-FFF2-40B4-BE49-F238E27FC236}">
                <a16:creationId xmlns:a16="http://schemas.microsoft.com/office/drawing/2014/main" id="{36B30CFD-5E27-1048-9365-9E6346ECC401}"/>
              </a:ext>
            </a:extLst>
          </p:cNvPr>
          <p:cNvSpPr>
            <a:spLocks noGrp="1"/>
          </p:cNvSpPr>
          <p:nvPr>
            <p:ph type="title"/>
          </p:nvPr>
        </p:nvSpPr>
        <p:spPr>
          <a:xfrm>
            <a:off x="1308099" y="1125538"/>
            <a:ext cx="9612314" cy="574675"/>
          </a:xfrm>
        </p:spPr>
        <p:txBody>
          <a:bodyPr>
            <a:normAutofit/>
          </a:bodyPr>
          <a:lstStyle/>
          <a:p>
            <a:r>
              <a:rPr lang="de-DE"/>
              <a:t>Was haben wir heute vor?</a:t>
            </a:r>
            <a:endParaRPr lang="de-DE" dirty="0"/>
          </a:p>
        </p:txBody>
      </p:sp>
      <p:sp>
        <p:nvSpPr>
          <p:cNvPr id="36" name="Inhaltsplatzhalter 35">
            <a:extLst>
              <a:ext uri="{FF2B5EF4-FFF2-40B4-BE49-F238E27FC236}">
                <a16:creationId xmlns:a16="http://schemas.microsoft.com/office/drawing/2014/main" id="{50F25AAB-BF99-9142-8C9D-59EDFDD55141}"/>
              </a:ext>
            </a:extLst>
          </p:cNvPr>
          <p:cNvSpPr>
            <a:spLocks noGrp="1"/>
          </p:cNvSpPr>
          <p:nvPr>
            <p:ph sz="quarter" idx="11"/>
          </p:nvPr>
        </p:nvSpPr>
        <p:spPr>
          <a:xfrm>
            <a:off x="1308099" y="2088000"/>
            <a:ext cx="9612313" cy="3960000"/>
          </a:xfrm>
        </p:spPr>
        <p:txBody>
          <a:bodyPr/>
          <a:lstStyle/>
          <a:p>
            <a:pPr lvl="1">
              <a:spcAft>
                <a:spcPts val="0"/>
              </a:spcAft>
            </a:pPr>
            <a:r>
              <a:rPr lang="de-DE"/>
              <a:t>Rückblick Workshop 1</a:t>
            </a:r>
          </a:p>
          <a:p>
            <a:pPr lvl="1">
              <a:spcAft>
                <a:spcPts val="0"/>
              </a:spcAft>
            </a:pPr>
            <a:r>
              <a:rPr lang="de-DE"/>
              <a:t>Mögliche Herausforderungen in der Biografiearbeit – Teil 1</a:t>
            </a:r>
          </a:p>
          <a:p>
            <a:pPr lvl="1">
              <a:spcAft>
                <a:spcPts val="0"/>
              </a:spcAft>
            </a:pPr>
            <a:r>
              <a:rPr lang="de-DE"/>
              <a:t>Gesprächstechniken &amp; Lösungsstrategien</a:t>
            </a:r>
          </a:p>
          <a:p>
            <a:pPr lvl="1">
              <a:spcAft>
                <a:spcPts val="0"/>
              </a:spcAft>
            </a:pPr>
            <a:r>
              <a:rPr lang="de-DE"/>
              <a:t>Gruppenübung „Durchführen der Lebensbaumarbeit“</a:t>
            </a:r>
          </a:p>
          <a:p>
            <a:pPr lvl="1">
              <a:spcAft>
                <a:spcPts val="0"/>
              </a:spcAft>
            </a:pPr>
            <a:r>
              <a:rPr lang="de-DE"/>
              <a:t>Reflexion &amp; Klärung offener Fragen</a:t>
            </a:r>
          </a:p>
          <a:p>
            <a:pPr lvl="1">
              <a:spcAft>
                <a:spcPts val="0"/>
              </a:spcAft>
            </a:pPr>
            <a:r>
              <a:rPr lang="de-DE"/>
              <a:t>Mögliche Herausforderungen in der Biografiearbeit – Teil 2</a:t>
            </a:r>
          </a:p>
          <a:p>
            <a:pPr lvl="1">
              <a:spcAft>
                <a:spcPts val="0"/>
              </a:spcAft>
            </a:pPr>
            <a:r>
              <a:rPr lang="de-DE"/>
              <a:t>Offene Ideensammlung</a:t>
            </a:r>
          </a:p>
          <a:p>
            <a:pPr lvl="1">
              <a:spcAft>
                <a:spcPts val="0"/>
              </a:spcAft>
            </a:pPr>
            <a:r>
              <a:rPr lang="de-DE"/>
              <a:t>Vorbereitungen &amp; Organisatorisches</a:t>
            </a:r>
          </a:p>
          <a:p>
            <a:pPr lvl="1">
              <a:spcAft>
                <a:spcPts val="0"/>
              </a:spcAft>
            </a:pPr>
            <a:r>
              <a:rPr lang="de-DE"/>
              <a:t>Planung und Verankerung im Einrichtungsalltag</a:t>
            </a:r>
          </a:p>
          <a:p>
            <a:pPr lvl="1">
              <a:spcAft>
                <a:spcPts val="0"/>
              </a:spcAft>
            </a:pPr>
            <a:endParaRPr lang="de-DE" dirty="0"/>
          </a:p>
        </p:txBody>
      </p:sp>
      <p:sp>
        <p:nvSpPr>
          <p:cNvPr id="46" name="Inhaltsplatzhalter 45">
            <a:extLst>
              <a:ext uri="{FF2B5EF4-FFF2-40B4-BE49-F238E27FC236}">
                <a16:creationId xmlns:a16="http://schemas.microsoft.com/office/drawing/2014/main" id="{26E82CAC-246B-1348-A1EA-D05AC50F76E9}"/>
              </a:ext>
            </a:extLst>
          </p:cNvPr>
          <p:cNvSpPr>
            <a:spLocks noGrp="1"/>
          </p:cNvSpPr>
          <p:nvPr>
            <p:ph sz="quarter" idx="13"/>
          </p:nvPr>
        </p:nvSpPr>
        <p:spPr>
          <a:xfrm>
            <a:off x="1270000" y="732351"/>
            <a:ext cx="1338263" cy="198983"/>
          </a:xfrm>
        </p:spPr>
        <p:txBody>
          <a:bodyPr/>
          <a:lstStyle/>
          <a:p>
            <a:r>
              <a:rPr lang="de-DE"/>
              <a:t>Teil 2</a:t>
            </a:r>
          </a:p>
          <a:p>
            <a:endParaRPr lang="de-DE" dirty="0"/>
          </a:p>
        </p:txBody>
      </p:sp>
    </p:spTree>
    <p:extLst>
      <p:ext uri="{BB962C8B-B14F-4D97-AF65-F5344CB8AC3E}">
        <p14:creationId xmlns:p14="http://schemas.microsoft.com/office/powerpoint/2010/main" val="40518786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BAF250D7-B9AE-4446-8FF8-3CEE23C5534A}"/>
              </a:ext>
            </a:extLst>
          </p:cNvPr>
          <p:cNvSpPr>
            <a:spLocks noGrp="1"/>
          </p:cNvSpPr>
          <p:nvPr>
            <p:ph type="ftr" sz="quarter" idx="11"/>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E8C272D5-6BA8-3649-9AE8-1ABA92E81E0F}"/>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31</a:t>
            </a:fld>
            <a:endParaRPr lang="de-DE"/>
          </a:p>
        </p:txBody>
      </p:sp>
      <p:sp>
        <p:nvSpPr>
          <p:cNvPr id="9" name="Inhaltsplatzhalter 8">
            <a:extLst>
              <a:ext uri="{FF2B5EF4-FFF2-40B4-BE49-F238E27FC236}">
                <a16:creationId xmlns:a16="http://schemas.microsoft.com/office/drawing/2014/main" id="{9DC846A0-A5F4-944A-9C94-678D49BD65B3}"/>
              </a:ext>
            </a:extLst>
          </p:cNvPr>
          <p:cNvSpPr>
            <a:spLocks noGrp="1"/>
          </p:cNvSpPr>
          <p:nvPr>
            <p:ph sz="quarter" idx="13"/>
          </p:nvPr>
        </p:nvSpPr>
        <p:spPr>
          <a:xfrm>
            <a:off x="1270000" y="732351"/>
            <a:ext cx="1338263" cy="198983"/>
          </a:xfrm>
        </p:spPr>
        <p:txBody>
          <a:bodyPr/>
          <a:lstStyle/>
          <a:p>
            <a:r>
              <a:rPr lang="de-DE" dirty="0"/>
              <a:t>Teil 2</a:t>
            </a:r>
          </a:p>
        </p:txBody>
      </p:sp>
      <p:sp>
        <p:nvSpPr>
          <p:cNvPr id="2" name="Untertitel 1">
            <a:extLst>
              <a:ext uri="{FF2B5EF4-FFF2-40B4-BE49-F238E27FC236}">
                <a16:creationId xmlns:a16="http://schemas.microsoft.com/office/drawing/2014/main" id="{D889E8AF-C40B-E74D-A821-095FD15DD48F}"/>
              </a:ext>
            </a:extLst>
          </p:cNvPr>
          <p:cNvSpPr>
            <a:spLocks noGrp="1"/>
          </p:cNvSpPr>
          <p:nvPr>
            <p:ph type="subTitle" idx="1"/>
          </p:nvPr>
        </p:nvSpPr>
        <p:spPr>
          <a:xfrm>
            <a:off x="486833" y="1126836"/>
            <a:ext cx="11218334" cy="4680000"/>
          </a:xfrm>
        </p:spPr>
        <p:txBody>
          <a:bodyPr/>
          <a:lstStyle/>
          <a:p>
            <a:r>
              <a:rPr lang="de-DE" dirty="0" err="1"/>
              <a:t>Rückblick</a:t>
            </a:r>
            <a:r>
              <a:rPr lang="de-DE" dirty="0"/>
              <a:t> auf Workshop 1</a:t>
            </a:r>
          </a:p>
        </p:txBody>
      </p:sp>
    </p:spTree>
    <p:extLst>
      <p:ext uri="{BB962C8B-B14F-4D97-AF65-F5344CB8AC3E}">
        <p14:creationId xmlns:p14="http://schemas.microsoft.com/office/powerpoint/2010/main" val="13043524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8F3A0A1C-EE5F-FC47-BC79-BA20125F79B5}"/>
              </a:ext>
            </a:extLst>
          </p:cNvPr>
          <p:cNvSpPr>
            <a:spLocks noGrp="1"/>
          </p:cNvSpPr>
          <p:nvPr>
            <p:ph type="title"/>
          </p:nvPr>
        </p:nvSpPr>
        <p:spPr>
          <a:xfrm>
            <a:off x="1308099" y="1125538"/>
            <a:ext cx="9612313" cy="1140979"/>
          </a:xfrm>
        </p:spPr>
        <p:txBody>
          <a:bodyPr/>
          <a:lstStyle/>
          <a:p>
            <a:r>
              <a:rPr lang="de-DE"/>
              <a:t>Merkmale der strukturierten Biografiearbeit </a:t>
            </a:r>
            <a:br>
              <a:rPr lang="de-DE"/>
            </a:br>
            <a:r>
              <a:rPr lang="de-DE" sz="2400"/>
              <a:t>(Haight &amp; Haight, 2013)</a:t>
            </a:r>
            <a:endParaRPr lang="de-DE" sz="2400" dirty="0"/>
          </a:p>
        </p:txBody>
      </p:sp>
      <p:sp>
        <p:nvSpPr>
          <p:cNvPr id="2" name="Fußzeilenplatzhalter 1">
            <a:extLst>
              <a:ext uri="{FF2B5EF4-FFF2-40B4-BE49-F238E27FC236}">
                <a16:creationId xmlns:a16="http://schemas.microsoft.com/office/drawing/2014/main" id="{81A7EC13-4938-DB4E-97E6-94CFF30A055E}"/>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FF9D2B5F-F446-8842-8D38-58320B0FDB87}"/>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32</a:t>
            </a:fld>
            <a:endParaRPr lang="de-DE" dirty="0"/>
          </a:p>
        </p:txBody>
      </p:sp>
      <p:sp>
        <p:nvSpPr>
          <p:cNvPr id="8" name="Inhaltsplatzhalter 7">
            <a:extLst>
              <a:ext uri="{FF2B5EF4-FFF2-40B4-BE49-F238E27FC236}">
                <a16:creationId xmlns:a16="http://schemas.microsoft.com/office/drawing/2014/main" id="{A83D3C36-C16F-F94D-8F65-D085D0465074}"/>
              </a:ext>
            </a:extLst>
          </p:cNvPr>
          <p:cNvSpPr>
            <a:spLocks noGrp="1"/>
          </p:cNvSpPr>
          <p:nvPr>
            <p:ph sz="quarter" idx="11"/>
          </p:nvPr>
        </p:nvSpPr>
        <p:spPr/>
        <p:txBody>
          <a:bodyPr/>
          <a:lstStyle/>
          <a:p>
            <a:pPr lvl="1"/>
            <a:r>
              <a:rPr lang="de-DE" dirty="0"/>
              <a:t>Persönliche Bewertung des eigenen Lebens </a:t>
            </a:r>
            <a:r>
              <a:rPr lang="de-DE" dirty="0" err="1"/>
              <a:t>führt</a:t>
            </a:r>
            <a:r>
              <a:rPr lang="de-DE" dirty="0"/>
              <a:t> zu Integration und Akzeptanz</a:t>
            </a:r>
          </a:p>
          <a:p>
            <a:pPr lvl="1"/>
            <a:r>
              <a:rPr lang="de-DE" dirty="0"/>
              <a:t>Struktur der Einheiten ermöglicht systematisches Erinnern</a:t>
            </a:r>
          </a:p>
          <a:p>
            <a:pPr lvl="1"/>
            <a:r>
              <a:rPr lang="de-DE" dirty="0"/>
              <a:t>Ausreichend Zeit zur Beziehungsgestaltung und zur Entfaltung</a:t>
            </a:r>
          </a:p>
          <a:p>
            <a:pPr lvl="1"/>
            <a:r>
              <a:rPr lang="de-DE" dirty="0"/>
              <a:t>Interaktion schafft Nähe und Vertrauen</a:t>
            </a:r>
          </a:p>
        </p:txBody>
      </p:sp>
      <p:sp>
        <p:nvSpPr>
          <p:cNvPr id="9" name="Inhaltsplatzhalter 8">
            <a:extLst>
              <a:ext uri="{FF2B5EF4-FFF2-40B4-BE49-F238E27FC236}">
                <a16:creationId xmlns:a16="http://schemas.microsoft.com/office/drawing/2014/main" id="{CFCE18E1-786A-2D4A-AE52-BCE61BC45359}"/>
              </a:ext>
            </a:extLst>
          </p:cNvPr>
          <p:cNvSpPr>
            <a:spLocks noGrp="1"/>
          </p:cNvSpPr>
          <p:nvPr>
            <p:ph sz="quarter" idx="13"/>
          </p:nvPr>
        </p:nvSpPr>
        <p:spPr>
          <a:xfrm>
            <a:off x="1270000" y="732351"/>
            <a:ext cx="1338263" cy="198983"/>
          </a:xfrm>
        </p:spPr>
        <p:txBody>
          <a:bodyPr/>
          <a:lstStyle/>
          <a:p>
            <a:r>
              <a:rPr lang="de-DE"/>
              <a:t>Teil 2</a:t>
            </a:r>
            <a:endParaRPr lang="de-DE" dirty="0"/>
          </a:p>
        </p:txBody>
      </p:sp>
    </p:spTree>
    <p:extLst>
      <p:ext uri="{BB962C8B-B14F-4D97-AF65-F5344CB8AC3E}">
        <p14:creationId xmlns:p14="http://schemas.microsoft.com/office/powerpoint/2010/main" val="10273838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7DEB489B-110A-F342-9B51-436D29A0E4FE}"/>
              </a:ext>
            </a:extLst>
          </p:cNvPr>
          <p:cNvSpPr>
            <a:spLocks noGrp="1"/>
          </p:cNvSpPr>
          <p:nvPr>
            <p:ph type="ftr" sz="quarter" idx="11"/>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02628AEE-894A-014A-B4FA-B451BE03DC6E}"/>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33</a:t>
            </a:fld>
            <a:endParaRPr lang="de-DE"/>
          </a:p>
        </p:txBody>
      </p:sp>
      <p:sp>
        <p:nvSpPr>
          <p:cNvPr id="9" name="Inhaltsplatzhalter 8">
            <a:extLst>
              <a:ext uri="{FF2B5EF4-FFF2-40B4-BE49-F238E27FC236}">
                <a16:creationId xmlns:a16="http://schemas.microsoft.com/office/drawing/2014/main" id="{2CFD48C6-6BF8-1A4A-BB4B-F2FEF1180A87}"/>
              </a:ext>
            </a:extLst>
          </p:cNvPr>
          <p:cNvSpPr>
            <a:spLocks noGrp="1"/>
          </p:cNvSpPr>
          <p:nvPr>
            <p:ph sz="quarter" idx="13"/>
          </p:nvPr>
        </p:nvSpPr>
        <p:spPr>
          <a:xfrm>
            <a:off x="1270000" y="732351"/>
            <a:ext cx="1338263" cy="198983"/>
          </a:xfrm>
        </p:spPr>
        <p:txBody>
          <a:bodyPr/>
          <a:lstStyle/>
          <a:p>
            <a:r>
              <a:rPr lang="de-DE" dirty="0"/>
              <a:t>Teil 2</a:t>
            </a:r>
          </a:p>
        </p:txBody>
      </p:sp>
      <p:sp>
        <p:nvSpPr>
          <p:cNvPr id="2" name="Untertitel 1">
            <a:extLst>
              <a:ext uri="{FF2B5EF4-FFF2-40B4-BE49-F238E27FC236}">
                <a16:creationId xmlns:a16="http://schemas.microsoft.com/office/drawing/2014/main" id="{7D56925C-4EB5-7E4A-B2E2-214E236E6504}"/>
              </a:ext>
            </a:extLst>
          </p:cNvPr>
          <p:cNvSpPr>
            <a:spLocks noGrp="1"/>
          </p:cNvSpPr>
          <p:nvPr>
            <p:ph type="subTitle" idx="1"/>
          </p:nvPr>
        </p:nvSpPr>
        <p:spPr>
          <a:xfrm>
            <a:off x="486833" y="1126836"/>
            <a:ext cx="11218334" cy="4680000"/>
          </a:xfrm>
        </p:spPr>
        <p:txBody>
          <a:bodyPr/>
          <a:lstStyle/>
          <a:p>
            <a:r>
              <a:rPr lang="de-DE" dirty="0"/>
              <a:t>Was könnten aus Ihrer Sicht </a:t>
            </a:r>
            <a:br>
              <a:rPr lang="de-DE" dirty="0"/>
            </a:br>
            <a:r>
              <a:rPr lang="de-DE" dirty="0"/>
              <a:t>Herausforderungen in der </a:t>
            </a:r>
            <a:br>
              <a:rPr lang="de-DE" dirty="0"/>
            </a:br>
            <a:r>
              <a:rPr lang="de-DE" dirty="0" err="1"/>
              <a:t>Biografiearbeit</a:t>
            </a:r>
            <a:r>
              <a:rPr lang="de-DE" dirty="0"/>
              <a:t> sein?</a:t>
            </a:r>
          </a:p>
        </p:txBody>
      </p:sp>
    </p:spTree>
    <p:extLst>
      <p:ext uri="{BB962C8B-B14F-4D97-AF65-F5344CB8AC3E}">
        <p14:creationId xmlns:p14="http://schemas.microsoft.com/office/powerpoint/2010/main" val="21552691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4EF03EE-BB70-AE4B-97E5-535A1091FA6A}"/>
              </a:ext>
            </a:extLst>
          </p:cNvPr>
          <p:cNvSpPr>
            <a:spLocks noGrp="1"/>
          </p:cNvSpPr>
          <p:nvPr>
            <p:ph type="title"/>
          </p:nvPr>
        </p:nvSpPr>
        <p:spPr>
          <a:xfrm>
            <a:off x="1308099" y="1125538"/>
            <a:ext cx="9612313" cy="1140979"/>
          </a:xfrm>
        </p:spPr>
        <p:txBody>
          <a:bodyPr/>
          <a:lstStyle/>
          <a:p>
            <a:r>
              <a:rPr lang="de-DE" dirty="0"/>
              <a:t>Mögliche Herausforderungen </a:t>
            </a:r>
            <a:br>
              <a:rPr lang="de-DE" dirty="0"/>
            </a:br>
            <a:r>
              <a:rPr lang="de-DE" dirty="0"/>
              <a:t>in der </a:t>
            </a:r>
            <a:r>
              <a:rPr lang="de-DE" dirty="0" err="1"/>
              <a:t>Biografiearbeit</a:t>
            </a:r>
            <a:endParaRPr lang="de-DE" dirty="0"/>
          </a:p>
        </p:txBody>
      </p:sp>
      <p:sp>
        <p:nvSpPr>
          <p:cNvPr id="2" name="Fußzeilenplatzhalter 1">
            <a:extLst>
              <a:ext uri="{FF2B5EF4-FFF2-40B4-BE49-F238E27FC236}">
                <a16:creationId xmlns:a16="http://schemas.microsoft.com/office/drawing/2014/main" id="{8BA8D95F-3416-F540-B6CC-10D67BD8D43C}"/>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7C7F04F2-AAF1-384D-B537-EE6176C28729}"/>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34</a:t>
            </a:fld>
            <a:endParaRPr lang="de-DE" dirty="0"/>
          </a:p>
        </p:txBody>
      </p:sp>
      <p:sp>
        <p:nvSpPr>
          <p:cNvPr id="7" name="Inhaltsplatzhalter 6">
            <a:extLst>
              <a:ext uri="{FF2B5EF4-FFF2-40B4-BE49-F238E27FC236}">
                <a16:creationId xmlns:a16="http://schemas.microsoft.com/office/drawing/2014/main" id="{C39D0487-1E08-1D49-9CFC-7A4C7A537368}"/>
              </a:ext>
            </a:extLst>
          </p:cNvPr>
          <p:cNvSpPr>
            <a:spLocks noGrp="1"/>
          </p:cNvSpPr>
          <p:nvPr>
            <p:ph sz="quarter" idx="11"/>
          </p:nvPr>
        </p:nvSpPr>
        <p:spPr>
          <a:xfrm>
            <a:off x="1308099" y="2573079"/>
            <a:ext cx="9612313" cy="3528000"/>
          </a:xfrm>
        </p:spPr>
        <p:txBody>
          <a:bodyPr/>
          <a:lstStyle/>
          <a:p>
            <a:pPr lvl="1"/>
            <a:r>
              <a:rPr lang="de-DE" dirty="0"/>
              <a:t>Die Bewohner/-innen sind größtenteils Teil der Kriegsgeneration</a:t>
            </a:r>
          </a:p>
          <a:p>
            <a:pPr lvl="1"/>
            <a:r>
              <a:rPr lang="de-DE" dirty="0"/>
              <a:t>Soziale Isolation/</a:t>
            </a:r>
            <a:r>
              <a:rPr lang="de-DE" dirty="0" err="1"/>
              <a:t>Zurückgezogenheit</a:t>
            </a:r>
            <a:r>
              <a:rPr lang="de-DE" dirty="0"/>
              <a:t> spielen bei der Zielgruppe </a:t>
            </a:r>
            <a:br>
              <a:rPr lang="de-DE" dirty="0"/>
            </a:br>
            <a:r>
              <a:rPr lang="de-DE" dirty="0"/>
              <a:t>häufig eine Rolle</a:t>
            </a:r>
          </a:p>
          <a:p>
            <a:pPr lvl="1"/>
            <a:r>
              <a:rPr lang="de-DE" dirty="0"/>
              <a:t>Kognitive Einschränkungen – Demenz ist die vorherrschende Erkrankung der Zielgruppe</a:t>
            </a:r>
          </a:p>
          <a:p>
            <a:pPr lvl="1"/>
            <a:endParaRPr lang="de-DE" dirty="0"/>
          </a:p>
        </p:txBody>
      </p:sp>
      <p:sp>
        <p:nvSpPr>
          <p:cNvPr id="8" name="Inhaltsplatzhalter 7">
            <a:extLst>
              <a:ext uri="{FF2B5EF4-FFF2-40B4-BE49-F238E27FC236}">
                <a16:creationId xmlns:a16="http://schemas.microsoft.com/office/drawing/2014/main" id="{9A53EED2-3C88-0648-8EE9-0EA44AD901E2}"/>
              </a:ext>
            </a:extLst>
          </p:cNvPr>
          <p:cNvSpPr>
            <a:spLocks noGrp="1"/>
          </p:cNvSpPr>
          <p:nvPr>
            <p:ph sz="quarter" idx="13"/>
          </p:nvPr>
        </p:nvSpPr>
        <p:spPr>
          <a:xfrm>
            <a:off x="1270000" y="732351"/>
            <a:ext cx="1338263" cy="198983"/>
          </a:xfrm>
        </p:spPr>
        <p:txBody>
          <a:bodyPr/>
          <a:lstStyle/>
          <a:p>
            <a:r>
              <a:rPr lang="de-DE" dirty="0"/>
              <a:t>Teil 2</a:t>
            </a:r>
          </a:p>
        </p:txBody>
      </p:sp>
    </p:spTree>
    <p:extLst>
      <p:ext uri="{BB962C8B-B14F-4D97-AF65-F5344CB8AC3E}">
        <p14:creationId xmlns:p14="http://schemas.microsoft.com/office/powerpoint/2010/main" val="38642200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179B81A9-6D46-4F4B-894E-22138FF07838}"/>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0B159D25-1216-164F-BDA8-77E720B90916}"/>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35</a:t>
            </a:fld>
            <a:endParaRPr lang="de-DE" dirty="0"/>
          </a:p>
        </p:txBody>
      </p:sp>
      <p:sp>
        <p:nvSpPr>
          <p:cNvPr id="4" name="Titel 3">
            <a:extLst>
              <a:ext uri="{FF2B5EF4-FFF2-40B4-BE49-F238E27FC236}">
                <a16:creationId xmlns:a16="http://schemas.microsoft.com/office/drawing/2014/main" id="{A509D45C-71BD-DE48-B3F9-4715EF7FFAB2}"/>
              </a:ext>
            </a:extLst>
          </p:cNvPr>
          <p:cNvSpPr>
            <a:spLocks noGrp="1"/>
          </p:cNvSpPr>
          <p:nvPr>
            <p:ph type="title"/>
          </p:nvPr>
        </p:nvSpPr>
        <p:spPr>
          <a:xfrm>
            <a:off x="1308099" y="1125538"/>
            <a:ext cx="9612314" cy="574675"/>
          </a:xfrm>
        </p:spPr>
        <p:txBody>
          <a:bodyPr/>
          <a:lstStyle/>
          <a:p>
            <a:r>
              <a:rPr lang="de-DE" dirty="0"/>
              <a:t>Kriegsgeneration</a:t>
            </a:r>
          </a:p>
        </p:txBody>
      </p:sp>
      <p:sp>
        <p:nvSpPr>
          <p:cNvPr id="6" name="Inhaltsplatzhalter 5">
            <a:extLst>
              <a:ext uri="{FF2B5EF4-FFF2-40B4-BE49-F238E27FC236}">
                <a16:creationId xmlns:a16="http://schemas.microsoft.com/office/drawing/2014/main" id="{FABA4AF2-F7A7-0F4E-93E8-136DE4319B93}"/>
              </a:ext>
            </a:extLst>
          </p:cNvPr>
          <p:cNvSpPr>
            <a:spLocks noGrp="1"/>
          </p:cNvSpPr>
          <p:nvPr>
            <p:ph sz="quarter" idx="11"/>
          </p:nvPr>
        </p:nvSpPr>
        <p:spPr>
          <a:xfrm>
            <a:off x="1308099" y="2088000"/>
            <a:ext cx="9612313" cy="3960000"/>
          </a:xfrm>
        </p:spPr>
        <p:txBody>
          <a:bodyPr/>
          <a:lstStyle/>
          <a:p>
            <a:pPr lvl="1"/>
            <a:r>
              <a:rPr lang="de-DE" dirty="0"/>
              <a:t>Zielgruppe häufig in den Jahren zwischen 1920 und 1940 geboren</a:t>
            </a:r>
          </a:p>
          <a:p>
            <a:pPr lvl="1"/>
            <a:r>
              <a:rPr lang="de-DE" dirty="0"/>
              <a:t>Viele Teilnehmende haben Zeit in Schutzkellern verbracht, Angehörige verloren oder sind geflohen</a:t>
            </a:r>
          </a:p>
          <a:p>
            <a:pPr lvl="1"/>
            <a:r>
              <a:rPr lang="de-DE" dirty="0"/>
              <a:t>Die erarbeiteten </a:t>
            </a:r>
            <a:r>
              <a:rPr lang="de-DE" dirty="0" err="1"/>
              <a:t>Biografiefragen</a:t>
            </a:r>
            <a:r>
              <a:rPr lang="de-DE" dirty="0"/>
              <a:t> zielen zwar nicht auf diese Ereignisse ab, sie spielen </a:t>
            </a:r>
            <a:r>
              <a:rPr lang="de-DE" dirty="0" err="1"/>
              <a:t>für</a:t>
            </a:r>
            <a:r>
              <a:rPr lang="de-DE" dirty="0"/>
              <a:t> diese Generationen aber </a:t>
            </a:r>
            <a:r>
              <a:rPr lang="de-DE" dirty="0" err="1"/>
              <a:t>natürlich</a:t>
            </a:r>
            <a:r>
              <a:rPr lang="de-DE" dirty="0"/>
              <a:t> immer eine Rolle</a:t>
            </a:r>
          </a:p>
          <a:p>
            <a:endParaRPr lang="de-DE" dirty="0"/>
          </a:p>
          <a:p>
            <a:pPr lvl="5"/>
            <a:r>
              <a:rPr lang="de-DE" dirty="0"/>
              <a:t>Die Bewohner/-innen entscheiden immer selbst, von welchen Ereignissen berichtet wird und was auf dem Lebensbaum festgehalten werden soll.</a:t>
            </a:r>
          </a:p>
        </p:txBody>
      </p:sp>
      <p:sp>
        <p:nvSpPr>
          <p:cNvPr id="5" name="Inhaltsplatzhalter 4">
            <a:extLst>
              <a:ext uri="{FF2B5EF4-FFF2-40B4-BE49-F238E27FC236}">
                <a16:creationId xmlns:a16="http://schemas.microsoft.com/office/drawing/2014/main" id="{10034C6A-E6E9-5F4C-B30F-44836C51B691}"/>
              </a:ext>
            </a:extLst>
          </p:cNvPr>
          <p:cNvSpPr>
            <a:spLocks noGrp="1"/>
          </p:cNvSpPr>
          <p:nvPr>
            <p:ph sz="quarter" idx="13"/>
          </p:nvPr>
        </p:nvSpPr>
        <p:spPr>
          <a:xfrm>
            <a:off x="1270000" y="732351"/>
            <a:ext cx="1338263" cy="198983"/>
          </a:xfrm>
        </p:spPr>
        <p:txBody>
          <a:bodyPr/>
          <a:lstStyle/>
          <a:p>
            <a:r>
              <a:rPr lang="de-DE" dirty="0"/>
              <a:t>Teil 2</a:t>
            </a:r>
          </a:p>
        </p:txBody>
      </p:sp>
    </p:spTree>
    <p:extLst>
      <p:ext uri="{BB962C8B-B14F-4D97-AF65-F5344CB8AC3E}">
        <p14:creationId xmlns:p14="http://schemas.microsoft.com/office/powerpoint/2010/main" val="1801985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98404721-6B8A-1D47-B448-DB8012F22B60}"/>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EF3FB700-15AA-8D49-918D-852F5E7C6C80}"/>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36</a:t>
            </a:fld>
            <a:endParaRPr lang="de-DE" dirty="0"/>
          </a:p>
        </p:txBody>
      </p:sp>
      <p:sp>
        <p:nvSpPr>
          <p:cNvPr id="4" name="Titel 3">
            <a:extLst>
              <a:ext uri="{FF2B5EF4-FFF2-40B4-BE49-F238E27FC236}">
                <a16:creationId xmlns:a16="http://schemas.microsoft.com/office/drawing/2014/main" id="{46C6CEEC-C5F9-5B4D-9922-0FA6D9BD89A1}"/>
              </a:ext>
            </a:extLst>
          </p:cNvPr>
          <p:cNvSpPr>
            <a:spLocks noGrp="1"/>
          </p:cNvSpPr>
          <p:nvPr>
            <p:ph type="title"/>
          </p:nvPr>
        </p:nvSpPr>
        <p:spPr>
          <a:xfrm>
            <a:off x="1308099" y="1125538"/>
            <a:ext cx="9612314" cy="574675"/>
          </a:xfrm>
        </p:spPr>
        <p:txBody>
          <a:bodyPr/>
          <a:lstStyle/>
          <a:p>
            <a:r>
              <a:rPr lang="de-DE" dirty="0"/>
              <a:t>Die therapeutische Rolle des </a:t>
            </a:r>
            <a:r>
              <a:rPr lang="de-DE" dirty="0" err="1"/>
              <a:t>Durchführenden</a:t>
            </a:r>
            <a:endParaRPr lang="de-DE" dirty="0"/>
          </a:p>
        </p:txBody>
      </p:sp>
      <p:sp>
        <p:nvSpPr>
          <p:cNvPr id="6" name="Inhaltsplatzhalter 5">
            <a:extLst>
              <a:ext uri="{FF2B5EF4-FFF2-40B4-BE49-F238E27FC236}">
                <a16:creationId xmlns:a16="http://schemas.microsoft.com/office/drawing/2014/main" id="{66D441AF-7B23-6F47-9EEE-372A121D616B}"/>
              </a:ext>
            </a:extLst>
          </p:cNvPr>
          <p:cNvSpPr>
            <a:spLocks noGrp="1"/>
          </p:cNvSpPr>
          <p:nvPr>
            <p:ph sz="quarter" idx="11"/>
          </p:nvPr>
        </p:nvSpPr>
        <p:spPr>
          <a:xfrm>
            <a:off x="1308099" y="2088000"/>
            <a:ext cx="9612313" cy="3960000"/>
          </a:xfrm>
        </p:spPr>
        <p:txBody>
          <a:bodyPr/>
          <a:lstStyle/>
          <a:p>
            <a:pPr lvl="1"/>
            <a:r>
              <a:rPr lang="de-DE" dirty="0"/>
              <a:t>Der/die Bewohner/-in kontrolliert das Gespräch und nicht der/die </a:t>
            </a:r>
            <a:r>
              <a:rPr lang="de-DE" dirty="0" err="1"/>
              <a:t>Durchführende</a:t>
            </a:r>
            <a:endParaRPr lang="de-DE" dirty="0"/>
          </a:p>
          <a:p>
            <a:pPr lvl="1"/>
            <a:r>
              <a:rPr lang="de-DE" dirty="0"/>
              <a:t>Entscheidung </a:t>
            </a:r>
            <a:r>
              <a:rPr lang="de-DE" dirty="0" err="1"/>
              <a:t>darüber</a:t>
            </a:r>
            <a:r>
              <a:rPr lang="de-DE" dirty="0"/>
              <a:t>, ob und was erzählt werden möchte, liegt </a:t>
            </a:r>
            <a:br>
              <a:rPr lang="de-DE" dirty="0"/>
            </a:br>
            <a:r>
              <a:rPr lang="de-DE" dirty="0"/>
              <a:t>immer bei der Bewohnerin bzw. beim Bewohner</a:t>
            </a:r>
          </a:p>
          <a:p>
            <a:pPr lvl="1"/>
            <a:r>
              <a:rPr lang="de-DE" dirty="0"/>
              <a:t>Der/die </a:t>
            </a:r>
            <a:r>
              <a:rPr lang="de-DE" dirty="0" err="1"/>
              <a:t>Durchführende</a:t>
            </a:r>
            <a:r>
              <a:rPr lang="de-DE" dirty="0"/>
              <a:t> begleitet den Erinnerungsweg mit den </a:t>
            </a:r>
            <a:r>
              <a:rPr lang="de-DE" dirty="0" err="1"/>
              <a:t>Biografiefragen</a:t>
            </a:r>
            <a:r>
              <a:rPr lang="de-DE" dirty="0"/>
              <a:t>, hört zu und ist aufmerksam</a:t>
            </a:r>
          </a:p>
          <a:p>
            <a:pPr lvl="1"/>
            <a:r>
              <a:rPr lang="de-DE" dirty="0"/>
              <a:t>Gesprächstechniken wie Validierung, Zusammenfassung und offene Fragen können bei der Reflexion mit dem/der Bewohner/-in helfen</a:t>
            </a:r>
          </a:p>
        </p:txBody>
      </p:sp>
      <p:sp>
        <p:nvSpPr>
          <p:cNvPr id="5" name="Inhaltsplatzhalter 4">
            <a:extLst>
              <a:ext uri="{FF2B5EF4-FFF2-40B4-BE49-F238E27FC236}">
                <a16:creationId xmlns:a16="http://schemas.microsoft.com/office/drawing/2014/main" id="{CE76284F-B58D-804F-A315-94712095D74E}"/>
              </a:ext>
            </a:extLst>
          </p:cNvPr>
          <p:cNvSpPr>
            <a:spLocks noGrp="1"/>
          </p:cNvSpPr>
          <p:nvPr>
            <p:ph sz="quarter" idx="13"/>
          </p:nvPr>
        </p:nvSpPr>
        <p:spPr>
          <a:xfrm>
            <a:off x="1270000" y="732351"/>
            <a:ext cx="1338263" cy="198983"/>
          </a:xfrm>
        </p:spPr>
        <p:txBody>
          <a:bodyPr/>
          <a:lstStyle/>
          <a:p>
            <a:r>
              <a:rPr lang="de-DE" dirty="0"/>
              <a:t>Teil 2</a:t>
            </a:r>
          </a:p>
        </p:txBody>
      </p:sp>
    </p:spTree>
    <p:extLst>
      <p:ext uri="{BB962C8B-B14F-4D97-AF65-F5344CB8AC3E}">
        <p14:creationId xmlns:p14="http://schemas.microsoft.com/office/powerpoint/2010/main" val="10017360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1789441-24C8-6F45-B840-9F58E9DCBBDE}"/>
              </a:ext>
            </a:extLst>
          </p:cNvPr>
          <p:cNvSpPr>
            <a:spLocks noGrp="1"/>
          </p:cNvSpPr>
          <p:nvPr>
            <p:ph type="title"/>
          </p:nvPr>
        </p:nvSpPr>
        <p:spPr>
          <a:xfrm>
            <a:off x="1308099" y="1125538"/>
            <a:ext cx="9612313" cy="1140979"/>
          </a:xfrm>
        </p:spPr>
        <p:txBody>
          <a:bodyPr/>
          <a:lstStyle/>
          <a:p>
            <a:r>
              <a:rPr lang="de-DE" dirty="0"/>
              <a:t>Gesprächstechniken – Validierungsstrategien </a:t>
            </a:r>
            <a:r>
              <a:rPr lang="de-DE" sz="2400" dirty="0"/>
              <a:t>(</a:t>
            </a:r>
            <a:r>
              <a:rPr lang="de-DE" sz="2400" dirty="0" err="1"/>
              <a:t>Höschel</a:t>
            </a:r>
            <a:r>
              <a:rPr lang="de-DE" sz="2400" dirty="0"/>
              <a:t> et al., 2017)</a:t>
            </a:r>
          </a:p>
        </p:txBody>
      </p:sp>
      <p:sp>
        <p:nvSpPr>
          <p:cNvPr id="2" name="Fußzeilenplatzhalter 1">
            <a:extLst>
              <a:ext uri="{FF2B5EF4-FFF2-40B4-BE49-F238E27FC236}">
                <a16:creationId xmlns:a16="http://schemas.microsoft.com/office/drawing/2014/main" id="{4A45FB23-6A71-044D-B1DC-A70280F63CF4}"/>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A75DA74C-312B-EC46-83BC-5BC9B0D03295}"/>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37</a:t>
            </a:fld>
            <a:endParaRPr lang="de-DE" dirty="0"/>
          </a:p>
        </p:txBody>
      </p:sp>
      <p:sp>
        <p:nvSpPr>
          <p:cNvPr id="6" name="Inhaltsplatzhalter 5">
            <a:extLst>
              <a:ext uri="{FF2B5EF4-FFF2-40B4-BE49-F238E27FC236}">
                <a16:creationId xmlns:a16="http://schemas.microsoft.com/office/drawing/2014/main" id="{F8E92BEA-D9BD-694A-BC38-813C792B7678}"/>
              </a:ext>
            </a:extLst>
          </p:cNvPr>
          <p:cNvSpPr>
            <a:spLocks noGrp="1"/>
          </p:cNvSpPr>
          <p:nvPr>
            <p:ph sz="quarter" idx="11"/>
          </p:nvPr>
        </p:nvSpPr>
        <p:spPr/>
        <p:txBody>
          <a:bodyPr/>
          <a:lstStyle/>
          <a:p>
            <a:pPr lvl="1"/>
            <a:r>
              <a:rPr lang="de-DE" dirty="0"/>
              <a:t>Validierung hat zum Ziel, dem </a:t>
            </a:r>
            <a:r>
              <a:rPr lang="de-DE" dirty="0" err="1"/>
              <a:t>Gegenüber</a:t>
            </a:r>
            <a:r>
              <a:rPr lang="de-DE" dirty="0"/>
              <a:t> und seinen/ihren </a:t>
            </a:r>
            <a:r>
              <a:rPr lang="de-DE" dirty="0" err="1"/>
              <a:t>Gefühlen</a:t>
            </a:r>
            <a:r>
              <a:rPr lang="de-DE" dirty="0"/>
              <a:t> eine wohlwollende, interessierte und wertschätzende Haltung entgegenzubringen</a:t>
            </a:r>
          </a:p>
          <a:p>
            <a:pPr lvl="1"/>
            <a:r>
              <a:rPr lang="de-DE" dirty="0"/>
              <a:t>Dem </a:t>
            </a:r>
            <a:r>
              <a:rPr lang="de-DE" dirty="0" err="1"/>
              <a:t>Gegenüber</a:t>
            </a:r>
            <a:r>
              <a:rPr lang="de-DE" dirty="0"/>
              <a:t> wird dabei gespiegelt, dass die empfundenen Emotionen/ empfundene subjektive Sicht verständlich und nachvollziehbar sind</a:t>
            </a:r>
          </a:p>
          <a:p>
            <a:pPr lvl="1"/>
            <a:endParaRPr lang="de-DE" dirty="0"/>
          </a:p>
        </p:txBody>
      </p:sp>
      <p:sp>
        <p:nvSpPr>
          <p:cNvPr id="7" name="Inhaltsplatzhalter 6">
            <a:extLst>
              <a:ext uri="{FF2B5EF4-FFF2-40B4-BE49-F238E27FC236}">
                <a16:creationId xmlns:a16="http://schemas.microsoft.com/office/drawing/2014/main" id="{58147FEE-4476-4241-A84B-DFF0E34D801B}"/>
              </a:ext>
            </a:extLst>
          </p:cNvPr>
          <p:cNvSpPr>
            <a:spLocks noGrp="1"/>
          </p:cNvSpPr>
          <p:nvPr>
            <p:ph sz="quarter" idx="13"/>
          </p:nvPr>
        </p:nvSpPr>
        <p:spPr>
          <a:xfrm>
            <a:off x="1270000" y="732351"/>
            <a:ext cx="1338263" cy="198983"/>
          </a:xfrm>
        </p:spPr>
        <p:txBody>
          <a:bodyPr/>
          <a:lstStyle/>
          <a:p>
            <a:r>
              <a:rPr lang="de-DE"/>
              <a:t>Teil 2</a:t>
            </a:r>
            <a:endParaRPr lang="de-DE" dirty="0"/>
          </a:p>
        </p:txBody>
      </p:sp>
    </p:spTree>
    <p:extLst>
      <p:ext uri="{BB962C8B-B14F-4D97-AF65-F5344CB8AC3E}">
        <p14:creationId xmlns:p14="http://schemas.microsoft.com/office/powerpoint/2010/main" val="32003361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1789441-24C8-6F45-B840-9F58E9DCBBDE}"/>
              </a:ext>
            </a:extLst>
          </p:cNvPr>
          <p:cNvSpPr>
            <a:spLocks noGrp="1"/>
          </p:cNvSpPr>
          <p:nvPr>
            <p:ph type="title"/>
          </p:nvPr>
        </p:nvSpPr>
        <p:spPr>
          <a:xfrm>
            <a:off x="1308099" y="1125538"/>
            <a:ext cx="9612313" cy="1140979"/>
          </a:xfrm>
        </p:spPr>
        <p:txBody>
          <a:bodyPr/>
          <a:lstStyle/>
          <a:p>
            <a:r>
              <a:rPr lang="de-DE"/>
              <a:t>Gesprächstechniken – Validierungsstrategien </a:t>
            </a:r>
            <a:r>
              <a:rPr lang="de-DE" sz="2400"/>
              <a:t>(Höschel et al., 2017)</a:t>
            </a:r>
            <a:endParaRPr lang="de-DE" sz="2400" dirty="0"/>
          </a:p>
        </p:txBody>
      </p:sp>
      <p:sp>
        <p:nvSpPr>
          <p:cNvPr id="2" name="Fußzeilenplatzhalter 1">
            <a:extLst>
              <a:ext uri="{FF2B5EF4-FFF2-40B4-BE49-F238E27FC236}">
                <a16:creationId xmlns:a16="http://schemas.microsoft.com/office/drawing/2014/main" id="{4A45FB23-6A71-044D-B1DC-A70280F63CF4}"/>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A75DA74C-312B-EC46-83BC-5BC9B0D03295}"/>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38</a:t>
            </a:fld>
            <a:endParaRPr lang="de-DE" dirty="0"/>
          </a:p>
        </p:txBody>
      </p:sp>
      <p:sp>
        <p:nvSpPr>
          <p:cNvPr id="6" name="Inhaltsplatzhalter 5">
            <a:extLst>
              <a:ext uri="{FF2B5EF4-FFF2-40B4-BE49-F238E27FC236}">
                <a16:creationId xmlns:a16="http://schemas.microsoft.com/office/drawing/2014/main" id="{F8E92BEA-D9BD-694A-BC38-813C792B7678}"/>
              </a:ext>
            </a:extLst>
          </p:cNvPr>
          <p:cNvSpPr>
            <a:spLocks noGrp="1"/>
          </p:cNvSpPr>
          <p:nvPr>
            <p:ph sz="quarter" idx="11"/>
          </p:nvPr>
        </p:nvSpPr>
        <p:spPr/>
        <p:txBody>
          <a:bodyPr/>
          <a:lstStyle/>
          <a:p>
            <a:pPr lvl="1"/>
            <a:r>
              <a:rPr lang="de-DE" dirty="0"/>
              <a:t>Ungeteilte Aufmerksamkeit zeigt Wertschätzung</a:t>
            </a:r>
          </a:p>
          <a:p>
            <a:pPr lvl="2"/>
            <a:r>
              <a:rPr lang="de-DE" dirty="0"/>
              <a:t>Interessiertes und aktives Zuhören; </a:t>
            </a:r>
            <a:r>
              <a:rPr lang="de-DE" dirty="0" err="1"/>
              <a:t>früher</a:t>
            </a:r>
            <a:r>
              <a:rPr lang="de-DE" dirty="0"/>
              <a:t> Gesagtes wird wiederholt</a:t>
            </a:r>
          </a:p>
          <a:p>
            <a:pPr lvl="4"/>
            <a:r>
              <a:rPr lang="de-DE" dirty="0"/>
              <a:t>Höflich und aufmerksam sein, nicken und ermutigen, nachfragen</a:t>
            </a:r>
          </a:p>
          <a:p>
            <a:pPr lvl="1"/>
            <a:r>
              <a:rPr lang="de-DE" dirty="0"/>
              <a:t>Genaue Reflexion</a:t>
            </a:r>
          </a:p>
          <a:p>
            <a:pPr lvl="2"/>
            <a:r>
              <a:rPr lang="de-DE" dirty="0"/>
              <a:t>Aussagen zusammenfassen, Verständnis deutlich machen und </a:t>
            </a:r>
            <a:br>
              <a:rPr lang="de-DE" dirty="0"/>
            </a:br>
            <a:r>
              <a:rPr lang="de-DE" dirty="0"/>
              <a:t>Perspektive akzeptieren</a:t>
            </a:r>
          </a:p>
          <a:p>
            <a:pPr lvl="4"/>
            <a:r>
              <a:rPr lang="de-DE" dirty="0"/>
              <a:t>„Habe ich richtig verstanden, dass …?“</a:t>
            </a:r>
          </a:p>
          <a:p>
            <a:pPr lvl="4"/>
            <a:r>
              <a:rPr lang="de-DE" dirty="0"/>
              <a:t>„Das war sicherlich sehr schwer </a:t>
            </a:r>
            <a:r>
              <a:rPr lang="de-DE" dirty="0" err="1"/>
              <a:t>für</a:t>
            </a:r>
            <a:r>
              <a:rPr lang="de-DE" dirty="0"/>
              <a:t> Sie.“</a:t>
            </a:r>
          </a:p>
          <a:p>
            <a:pPr lvl="4"/>
            <a:r>
              <a:rPr lang="de-DE" dirty="0"/>
              <a:t>„Das ist wirklich sehr traurig.“</a:t>
            </a:r>
          </a:p>
        </p:txBody>
      </p:sp>
      <p:sp>
        <p:nvSpPr>
          <p:cNvPr id="7" name="Inhaltsplatzhalter 6">
            <a:extLst>
              <a:ext uri="{FF2B5EF4-FFF2-40B4-BE49-F238E27FC236}">
                <a16:creationId xmlns:a16="http://schemas.microsoft.com/office/drawing/2014/main" id="{58147FEE-4476-4241-A84B-DFF0E34D801B}"/>
              </a:ext>
            </a:extLst>
          </p:cNvPr>
          <p:cNvSpPr>
            <a:spLocks noGrp="1"/>
          </p:cNvSpPr>
          <p:nvPr>
            <p:ph sz="quarter" idx="13"/>
          </p:nvPr>
        </p:nvSpPr>
        <p:spPr>
          <a:xfrm>
            <a:off x="1270000" y="732351"/>
            <a:ext cx="1338263" cy="198983"/>
          </a:xfrm>
        </p:spPr>
        <p:txBody>
          <a:bodyPr/>
          <a:lstStyle/>
          <a:p>
            <a:r>
              <a:rPr lang="de-DE"/>
              <a:t>Teil 2</a:t>
            </a:r>
            <a:endParaRPr lang="de-DE" dirty="0"/>
          </a:p>
        </p:txBody>
      </p:sp>
    </p:spTree>
    <p:extLst>
      <p:ext uri="{BB962C8B-B14F-4D97-AF65-F5344CB8AC3E}">
        <p14:creationId xmlns:p14="http://schemas.microsoft.com/office/powerpoint/2010/main" val="29516952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9CF774-F4A2-DF40-829B-511137BBEACC}"/>
              </a:ext>
            </a:extLst>
          </p:cNvPr>
          <p:cNvSpPr>
            <a:spLocks noGrp="1"/>
          </p:cNvSpPr>
          <p:nvPr>
            <p:ph type="title"/>
          </p:nvPr>
        </p:nvSpPr>
        <p:spPr>
          <a:xfrm>
            <a:off x="1308099" y="1125538"/>
            <a:ext cx="9612313" cy="1140979"/>
          </a:xfrm>
        </p:spPr>
        <p:txBody>
          <a:bodyPr/>
          <a:lstStyle/>
          <a:p>
            <a:r>
              <a:rPr lang="de-DE" dirty="0"/>
              <a:t>Gemeinsames </a:t>
            </a:r>
            <a:r>
              <a:rPr lang="de-DE" dirty="0" err="1"/>
              <a:t>Durchführen</a:t>
            </a:r>
            <a:r>
              <a:rPr lang="de-DE" dirty="0"/>
              <a:t> der </a:t>
            </a:r>
            <a:r>
              <a:rPr lang="de-DE" dirty="0" err="1"/>
              <a:t>Biografiearbeit</a:t>
            </a:r>
            <a:r>
              <a:rPr lang="de-DE" dirty="0"/>
              <a:t> am Lebensbaum </a:t>
            </a:r>
            <a:r>
              <a:rPr lang="de-DE" sz="2400" dirty="0"/>
              <a:t>(z. B. in 2er-Gruppen)</a:t>
            </a:r>
          </a:p>
        </p:txBody>
      </p:sp>
      <p:sp>
        <p:nvSpPr>
          <p:cNvPr id="3" name="Fußzeilenplatzhalter 2">
            <a:extLst>
              <a:ext uri="{FF2B5EF4-FFF2-40B4-BE49-F238E27FC236}">
                <a16:creationId xmlns:a16="http://schemas.microsoft.com/office/drawing/2014/main" id="{44FD1107-0419-8F47-AD93-C264F12FA508}"/>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4005685D-AA30-A643-AA49-907A4420B910}"/>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39</a:t>
            </a:fld>
            <a:endParaRPr lang="de-DE" dirty="0"/>
          </a:p>
        </p:txBody>
      </p:sp>
      <p:pic>
        <p:nvPicPr>
          <p:cNvPr id="24" name="Inhaltsplatzhalter 23" descr="Ein Bild, das Pflanze enthält.&#10;&#10;Automatisch generierte Beschreibung">
            <a:extLst>
              <a:ext uri="{FF2B5EF4-FFF2-40B4-BE49-F238E27FC236}">
                <a16:creationId xmlns:a16="http://schemas.microsoft.com/office/drawing/2014/main" id="{5F8663EB-B25A-EE42-AE7C-EB99633D18B3}"/>
              </a:ext>
            </a:extLst>
          </p:cNvPr>
          <p:cNvPicPr>
            <a:picLocks noGrp="1" noChangeAspect="1"/>
          </p:cNvPicPr>
          <p:nvPr>
            <p:ph sz="quarter" idx="11"/>
          </p:nvPr>
        </p:nvPicPr>
        <p:blipFill>
          <a:blip r:embed="rId2"/>
          <a:stretch>
            <a:fillRect/>
          </a:stretch>
        </p:blipFill>
        <p:spPr>
          <a:xfrm>
            <a:off x="3867489" y="2573338"/>
            <a:ext cx="4493535" cy="3527425"/>
          </a:xfrm>
        </p:spPr>
      </p:pic>
      <p:sp>
        <p:nvSpPr>
          <p:cNvPr id="22" name="Inhaltsplatzhalter 21">
            <a:extLst>
              <a:ext uri="{FF2B5EF4-FFF2-40B4-BE49-F238E27FC236}">
                <a16:creationId xmlns:a16="http://schemas.microsoft.com/office/drawing/2014/main" id="{DC59372A-F535-754F-A53C-17DF24E29EAD}"/>
              </a:ext>
            </a:extLst>
          </p:cNvPr>
          <p:cNvSpPr>
            <a:spLocks noGrp="1"/>
          </p:cNvSpPr>
          <p:nvPr>
            <p:ph sz="quarter" idx="13"/>
          </p:nvPr>
        </p:nvSpPr>
        <p:spPr>
          <a:xfrm>
            <a:off x="1270000" y="732351"/>
            <a:ext cx="1338263" cy="198983"/>
          </a:xfrm>
        </p:spPr>
        <p:txBody>
          <a:bodyPr/>
          <a:lstStyle/>
          <a:p>
            <a:r>
              <a:rPr lang="de-DE"/>
              <a:t>Teil 2</a:t>
            </a:r>
            <a:endParaRPr lang="de-DE" dirty="0"/>
          </a:p>
        </p:txBody>
      </p:sp>
    </p:spTree>
    <p:extLst>
      <p:ext uri="{BB962C8B-B14F-4D97-AF65-F5344CB8AC3E}">
        <p14:creationId xmlns:p14="http://schemas.microsoft.com/office/powerpoint/2010/main" val="1177959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ußzeilenplatzhalter 12">
            <a:extLst>
              <a:ext uri="{FF2B5EF4-FFF2-40B4-BE49-F238E27FC236}">
                <a16:creationId xmlns:a16="http://schemas.microsoft.com/office/drawing/2014/main" id="{0E9B2C92-B933-2B4D-9FED-73CC221C768A}"/>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14" name="Foliennummernplatzhalter 13">
            <a:extLst>
              <a:ext uri="{FF2B5EF4-FFF2-40B4-BE49-F238E27FC236}">
                <a16:creationId xmlns:a16="http://schemas.microsoft.com/office/drawing/2014/main" id="{3BE2AACD-09CE-6442-A3B6-E3BDE74C61B3}"/>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4</a:t>
            </a:fld>
            <a:endParaRPr lang="de-DE" dirty="0"/>
          </a:p>
        </p:txBody>
      </p:sp>
      <p:sp>
        <p:nvSpPr>
          <p:cNvPr id="2" name="Titel 1">
            <a:extLst>
              <a:ext uri="{FF2B5EF4-FFF2-40B4-BE49-F238E27FC236}">
                <a16:creationId xmlns:a16="http://schemas.microsoft.com/office/drawing/2014/main" id="{1FCA1EBC-F72A-8745-A693-760593B87952}"/>
              </a:ext>
            </a:extLst>
          </p:cNvPr>
          <p:cNvSpPr>
            <a:spLocks noGrp="1"/>
          </p:cNvSpPr>
          <p:nvPr>
            <p:ph type="title"/>
          </p:nvPr>
        </p:nvSpPr>
        <p:spPr>
          <a:xfrm>
            <a:off x="1308099" y="1125538"/>
            <a:ext cx="9612314" cy="574675"/>
          </a:xfrm>
        </p:spPr>
        <p:txBody>
          <a:bodyPr/>
          <a:lstStyle/>
          <a:p>
            <a:r>
              <a:rPr lang="de-DE" dirty="0"/>
              <a:t>Ziele der </a:t>
            </a:r>
            <a:r>
              <a:rPr lang="de-DE" dirty="0" err="1"/>
              <a:t>Multiplikatorenschulung</a:t>
            </a:r>
            <a:endParaRPr lang="de-DE" dirty="0"/>
          </a:p>
        </p:txBody>
      </p:sp>
      <p:sp>
        <p:nvSpPr>
          <p:cNvPr id="3" name="Inhaltsplatzhalter 2">
            <a:extLst>
              <a:ext uri="{FF2B5EF4-FFF2-40B4-BE49-F238E27FC236}">
                <a16:creationId xmlns:a16="http://schemas.microsoft.com/office/drawing/2014/main" id="{9F89EA80-A397-E346-B8D8-C8BBDD7A432A}"/>
              </a:ext>
            </a:extLst>
          </p:cNvPr>
          <p:cNvSpPr>
            <a:spLocks noGrp="1"/>
          </p:cNvSpPr>
          <p:nvPr>
            <p:ph sz="quarter" idx="11"/>
          </p:nvPr>
        </p:nvSpPr>
        <p:spPr>
          <a:xfrm>
            <a:off x="1308099" y="2088000"/>
            <a:ext cx="9612313" cy="3960000"/>
          </a:xfrm>
        </p:spPr>
        <p:txBody>
          <a:bodyPr/>
          <a:lstStyle/>
          <a:p>
            <a:pPr lvl="1"/>
            <a:r>
              <a:rPr lang="de-DE" dirty="0"/>
              <a:t>Befähigung zur eigenständigen und langfristigen Umsetzung </a:t>
            </a:r>
            <a:br>
              <a:rPr lang="de-DE" dirty="0"/>
            </a:br>
            <a:r>
              <a:rPr lang="de-DE" dirty="0"/>
              <a:t>von Erinnerungs- &amp; </a:t>
            </a:r>
            <a:r>
              <a:rPr lang="de-DE" dirty="0" err="1"/>
              <a:t>Biografiearbeit</a:t>
            </a:r>
            <a:endParaRPr lang="de-DE" dirty="0"/>
          </a:p>
          <a:p>
            <a:pPr lvl="2"/>
            <a:r>
              <a:rPr lang="de-DE" dirty="0"/>
              <a:t>Kennenlernen des theoretischen Hintergrundes und der Wirkweise</a:t>
            </a:r>
          </a:p>
          <a:p>
            <a:pPr lvl="2"/>
            <a:r>
              <a:rPr lang="de-DE" dirty="0"/>
              <a:t>Kennenlernen und Einordnung von wichtigen Gesprächstechniken</a:t>
            </a:r>
          </a:p>
          <a:p>
            <a:pPr lvl="2"/>
            <a:r>
              <a:rPr lang="de-DE" dirty="0"/>
              <a:t>Aktives </a:t>
            </a:r>
            <a:r>
              <a:rPr lang="de-DE" dirty="0" err="1"/>
              <a:t>Einüben</a:t>
            </a:r>
            <a:r>
              <a:rPr lang="de-DE" dirty="0"/>
              <a:t> und Ausprobieren</a:t>
            </a:r>
          </a:p>
          <a:p>
            <a:pPr lvl="2"/>
            <a:r>
              <a:rPr lang="de-DE" dirty="0"/>
              <a:t>Sammeln von Ideen </a:t>
            </a:r>
          </a:p>
          <a:p>
            <a:pPr lvl="2"/>
            <a:r>
              <a:rPr lang="de-DE" dirty="0"/>
              <a:t>Organisatorische Planung</a:t>
            </a:r>
          </a:p>
          <a:p>
            <a:pPr lvl="2"/>
            <a:r>
              <a:rPr lang="de-DE" dirty="0"/>
              <a:t>Langfristige Umsetzung</a:t>
            </a:r>
          </a:p>
          <a:p>
            <a:endParaRPr lang="de-DE" dirty="0"/>
          </a:p>
        </p:txBody>
      </p:sp>
      <p:sp>
        <p:nvSpPr>
          <p:cNvPr id="15" name="Inhaltsplatzhalter 14">
            <a:extLst>
              <a:ext uri="{FF2B5EF4-FFF2-40B4-BE49-F238E27FC236}">
                <a16:creationId xmlns:a16="http://schemas.microsoft.com/office/drawing/2014/main" id="{6CE61465-2EF1-4C44-B4AB-7999735B7142}"/>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3719563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8F8B57DF-5204-664D-AEEE-790234A9B9BA}"/>
              </a:ext>
            </a:extLst>
          </p:cNvPr>
          <p:cNvSpPr>
            <a:spLocks noGrp="1"/>
          </p:cNvSpPr>
          <p:nvPr>
            <p:ph type="ftr" sz="quarter" idx="11"/>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F55247F7-E441-3647-9757-234D71A01A2C}"/>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40</a:t>
            </a:fld>
            <a:endParaRPr lang="de-DE" dirty="0"/>
          </a:p>
        </p:txBody>
      </p:sp>
      <p:sp>
        <p:nvSpPr>
          <p:cNvPr id="8" name="Inhaltsplatzhalter 7">
            <a:extLst>
              <a:ext uri="{FF2B5EF4-FFF2-40B4-BE49-F238E27FC236}">
                <a16:creationId xmlns:a16="http://schemas.microsoft.com/office/drawing/2014/main" id="{B8BC4896-5A73-F040-AA18-2A282C384C5A}"/>
              </a:ext>
            </a:extLst>
          </p:cNvPr>
          <p:cNvSpPr>
            <a:spLocks noGrp="1"/>
          </p:cNvSpPr>
          <p:nvPr>
            <p:ph sz="quarter" idx="13"/>
          </p:nvPr>
        </p:nvSpPr>
        <p:spPr>
          <a:xfrm>
            <a:off x="1270000" y="732351"/>
            <a:ext cx="1338263" cy="198983"/>
          </a:xfrm>
        </p:spPr>
        <p:txBody>
          <a:bodyPr/>
          <a:lstStyle/>
          <a:p>
            <a:r>
              <a:rPr lang="de-DE" dirty="0"/>
              <a:t>Teil 2</a:t>
            </a:r>
          </a:p>
        </p:txBody>
      </p:sp>
      <p:sp>
        <p:nvSpPr>
          <p:cNvPr id="7" name="Untertitel 6">
            <a:extLst>
              <a:ext uri="{FF2B5EF4-FFF2-40B4-BE49-F238E27FC236}">
                <a16:creationId xmlns:a16="http://schemas.microsoft.com/office/drawing/2014/main" id="{698EB84D-3C4F-CC4D-9EC6-077F822B8AF0}"/>
              </a:ext>
            </a:extLst>
          </p:cNvPr>
          <p:cNvSpPr>
            <a:spLocks noGrp="1"/>
          </p:cNvSpPr>
          <p:nvPr>
            <p:ph type="subTitle" idx="1"/>
          </p:nvPr>
        </p:nvSpPr>
        <p:spPr>
          <a:xfrm>
            <a:off x="496069" y="1944000"/>
            <a:ext cx="11218334" cy="3960000"/>
          </a:xfrm>
        </p:spPr>
        <p:txBody>
          <a:bodyPr/>
          <a:lstStyle/>
          <a:p>
            <a:r>
              <a:rPr lang="de-DE" dirty="0"/>
              <a:t>Was brauchen Sie, um sich selbst </a:t>
            </a:r>
            <a:r>
              <a:rPr lang="de-DE" dirty="0" err="1"/>
              <a:t>für</a:t>
            </a:r>
            <a:r>
              <a:rPr lang="de-DE" dirty="0"/>
              <a:t> die </a:t>
            </a:r>
            <a:r>
              <a:rPr lang="de-DE" dirty="0" err="1"/>
              <a:t>Biografiearbeit</a:t>
            </a:r>
            <a:r>
              <a:rPr lang="de-DE" dirty="0"/>
              <a:t> gut zu </a:t>
            </a:r>
            <a:r>
              <a:rPr lang="de-DE" dirty="0" err="1"/>
              <a:t>schützen</a:t>
            </a:r>
            <a:r>
              <a:rPr lang="de-DE" dirty="0"/>
              <a:t>?</a:t>
            </a:r>
          </a:p>
        </p:txBody>
      </p:sp>
      <p:sp>
        <p:nvSpPr>
          <p:cNvPr id="4" name="Titel 3">
            <a:extLst>
              <a:ext uri="{FF2B5EF4-FFF2-40B4-BE49-F238E27FC236}">
                <a16:creationId xmlns:a16="http://schemas.microsoft.com/office/drawing/2014/main" id="{D9AAE3F9-0BAF-F14B-A310-48B24B053297}"/>
              </a:ext>
            </a:extLst>
          </p:cNvPr>
          <p:cNvSpPr>
            <a:spLocks noGrp="1"/>
          </p:cNvSpPr>
          <p:nvPr>
            <p:ph type="title"/>
          </p:nvPr>
        </p:nvSpPr>
        <p:spPr>
          <a:xfrm>
            <a:off x="496069" y="1125538"/>
            <a:ext cx="11218334" cy="574675"/>
          </a:xfrm>
        </p:spPr>
        <p:txBody>
          <a:bodyPr/>
          <a:lstStyle/>
          <a:p>
            <a:r>
              <a:rPr lang="de-DE" dirty="0"/>
              <a:t>Reflexion und Klärung offener Fragen</a:t>
            </a:r>
          </a:p>
        </p:txBody>
      </p:sp>
    </p:spTree>
    <p:extLst>
      <p:ext uri="{BB962C8B-B14F-4D97-AF65-F5344CB8AC3E}">
        <p14:creationId xmlns:p14="http://schemas.microsoft.com/office/powerpoint/2010/main" val="41716941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6CC5AB49-0EB1-3F4D-805C-A60F8DDCA2F6}"/>
              </a:ext>
            </a:extLst>
          </p:cNvPr>
          <p:cNvSpPr>
            <a:spLocks noGrp="1"/>
          </p:cNvSpPr>
          <p:nvPr>
            <p:ph type="title"/>
          </p:nvPr>
        </p:nvSpPr>
        <p:spPr>
          <a:xfrm>
            <a:off x="1308099" y="1125538"/>
            <a:ext cx="9612313" cy="1140979"/>
          </a:xfrm>
        </p:spPr>
        <p:txBody>
          <a:bodyPr/>
          <a:lstStyle/>
          <a:p>
            <a:r>
              <a:rPr lang="de-DE" dirty="0"/>
              <a:t>Mögliche Herausforderungen in der </a:t>
            </a:r>
            <a:r>
              <a:rPr lang="de-DE" dirty="0" err="1"/>
              <a:t>Biografiearbeit</a:t>
            </a:r>
            <a:r>
              <a:rPr lang="de-DE" dirty="0"/>
              <a:t> – DEMENZ</a:t>
            </a:r>
          </a:p>
        </p:txBody>
      </p:sp>
      <p:sp>
        <p:nvSpPr>
          <p:cNvPr id="2" name="Fußzeilenplatzhalter 1">
            <a:extLst>
              <a:ext uri="{FF2B5EF4-FFF2-40B4-BE49-F238E27FC236}">
                <a16:creationId xmlns:a16="http://schemas.microsoft.com/office/drawing/2014/main" id="{93B4D9B6-2902-7440-BC31-F2388B948408}"/>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C8906942-3F9D-464E-B49A-4A3D2992C060}"/>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41</a:t>
            </a:fld>
            <a:endParaRPr lang="de-DE" dirty="0"/>
          </a:p>
        </p:txBody>
      </p:sp>
      <p:sp>
        <p:nvSpPr>
          <p:cNvPr id="19" name="Inhaltsplatzhalter 18">
            <a:extLst>
              <a:ext uri="{FF2B5EF4-FFF2-40B4-BE49-F238E27FC236}">
                <a16:creationId xmlns:a16="http://schemas.microsoft.com/office/drawing/2014/main" id="{CE3D7796-5AA3-EA49-8D45-544F0D519759}"/>
              </a:ext>
            </a:extLst>
          </p:cNvPr>
          <p:cNvSpPr>
            <a:spLocks noGrp="1"/>
          </p:cNvSpPr>
          <p:nvPr>
            <p:ph sz="quarter" idx="11"/>
          </p:nvPr>
        </p:nvSpPr>
        <p:spPr>
          <a:xfrm>
            <a:off x="1308099" y="2573079"/>
            <a:ext cx="9612313" cy="3528000"/>
          </a:xfrm>
        </p:spPr>
        <p:txBody>
          <a:bodyPr/>
          <a:lstStyle/>
          <a:p>
            <a:pPr lvl="1">
              <a:spcAft>
                <a:spcPts val="300"/>
              </a:spcAft>
            </a:pPr>
            <a:r>
              <a:rPr lang="de-DE" dirty="0"/>
              <a:t>Umgang mit Wiederholungen bei der </a:t>
            </a:r>
            <a:r>
              <a:rPr lang="de-DE" dirty="0" err="1"/>
              <a:t>Biografiearbeit</a:t>
            </a:r>
            <a:endParaRPr lang="de-DE" dirty="0"/>
          </a:p>
          <a:p>
            <a:pPr lvl="2"/>
            <a:r>
              <a:rPr lang="de-DE" dirty="0"/>
              <a:t>Kann sehr förderlich sein und sollte daher akzeptiert und gefördert werden</a:t>
            </a:r>
          </a:p>
          <a:p>
            <a:pPr lvl="2"/>
            <a:r>
              <a:rPr lang="de-DE" dirty="0"/>
              <a:t>So häufig wiederholen, bis Teilnehmende/-er zufrieden scheint oder zu einem anderen Thema wechselt</a:t>
            </a:r>
          </a:p>
          <a:p>
            <a:pPr lvl="1">
              <a:spcAft>
                <a:spcPts val="300"/>
              </a:spcAft>
            </a:pPr>
            <a:r>
              <a:rPr lang="de-DE" dirty="0"/>
              <a:t>Umgang mit Ängsten</a:t>
            </a:r>
          </a:p>
          <a:p>
            <a:pPr lvl="2"/>
            <a:r>
              <a:rPr lang="de-DE" dirty="0"/>
              <a:t>Angst ist durch den Verlust des topografischen Gedächtnisses bedingt</a:t>
            </a:r>
          </a:p>
          <a:p>
            <a:pPr lvl="2"/>
            <a:r>
              <a:rPr lang="de-DE" dirty="0"/>
              <a:t>Sicherheit schaffen</a:t>
            </a:r>
          </a:p>
          <a:p>
            <a:pPr lvl="2"/>
            <a:r>
              <a:rPr lang="de-DE" dirty="0"/>
              <a:t>Bereits besprochene Familienbilder, vertraute Landschaften zeigen</a:t>
            </a:r>
          </a:p>
          <a:p>
            <a:pPr lvl="2"/>
            <a:r>
              <a:rPr lang="de-DE" dirty="0"/>
              <a:t>Wenn bspw. Namen von Personen nicht erinnert werden, auf andere Merkmale des gezeigten Bildes eingehen und diese beschreiben, bewundern oder hervorheben</a:t>
            </a:r>
          </a:p>
        </p:txBody>
      </p:sp>
      <p:sp>
        <p:nvSpPr>
          <p:cNvPr id="15" name="Inhaltsplatzhalter 14">
            <a:extLst>
              <a:ext uri="{FF2B5EF4-FFF2-40B4-BE49-F238E27FC236}">
                <a16:creationId xmlns:a16="http://schemas.microsoft.com/office/drawing/2014/main" id="{4F512749-5E15-B343-A9D6-1BF14E9391E6}"/>
              </a:ext>
            </a:extLst>
          </p:cNvPr>
          <p:cNvSpPr>
            <a:spLocks noGrp="1"/>
          </p:cNvSpPr>
          <p:nvPr>
            <p:ph sz="quarter" idx="13"/>
          </p:nvPr>
        </p:nvSpPr>
        <p:spPr>
          <a:xfrm>
            <a:off x="1270000" y="732351"/>
            <a:ext cx="1338263" cy="198983"/>
          </a:xfrm>
        </p:spPr>
        <p:txBody>
          <a:bodyPr/>
          <a:lstStyle/>
          <a:p>
            <a:r>
              <a:rPr lang="de-DE" dirty="0"/>
              <a:t>Teil 2</a:t>
            </a:r>
          </a:p>
        </p:txBody>
      </p:sp>
    </p:spTree>
    <p:extLst>
      <p:ext uri="{BB962C8B-B14F-4D97-AF65-F5344CB8AC3E}">
        <p14:creationId xmlns:p14="http://schemas.microsoft.com/office/powerpoint/2010/main" val="1268901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6CC5AB49-0EB1-3F4D-805C-A60F8DDCA2F6}"/>
              </a:ext>
            </a:extLst>
          </p:cNvPr>
          <p:cNvSpPr>
            <a:spLocks noGrp="1"/>
          </p:cNvSpPr>
          <p:nvPr>
            <p:ph type="title"/>
          </p:nvPr>
        </p:nvSpPr>
        <p:spPr>
          <a:xfrm>
            <a:off x="1308099" y="1125538"/>
            <a:ext cx="9612313" cy="1140979"/>
          </a:xfrm>
        </p:spPr>
        <p:txBody>
          <a:bodyPr/>
          <a:lstStyle/>
          <a:p>
            <a:r>
              <a:rPr lang="de-DE" dirty="0"/>
              <a:t>Mögliche Herausforderungen in der </a:t>
            </a:r>
            <a:r>
              <a:rPr lang="de-DE" dirty="0" err="1"/>
              <a:t>Biografiearbeit</a:t>
            </a:r>
            <a:r>
              <a:rPr lang="de-DE" dirty="0"/>
              <a:t> – DEMENZ</a:t>
            </a:r>
          </a:p>
        </p:txBody>
      </p:sp>
      <p:sp>
        <p:nvSpPr>
          <p:cNvPr id="2" name="Fußzeilenplatzhalter 1">
            <a:extLst>
              <a:ext uri="{FF2B5EF4-FFF2-40B4-BE49-F238E27FC236}">
                <a16:creationId xmlns:a16="http://schemas.microsoft.com/office/drawing/2014/main" id="{93B4D9B6-2902-7440-BC31-F2388B948408}"/>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3" name="Foliennummernplatzhalter 2">
            <a:extLst>
              <a:ext uri="{FF2B5EF4-FFF2-40B4-BE49-F238E27FC236}">
                <a16:creationId xmlns:a16="http://schemas.microsoft.com/office/drawing/2014/main" id="{C8906942-3F9D-464E-B49A-4A3D2992C060}"/>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42</a:t>
            </a:fld>
            <a:endParaRPr lang="de-DE" dirty="0"/>
          </a:p>
        </p:txBody>
      </p:sp>
      <p:sp>
        <p:nvSpPr>
          <p:cNvPr id="19" name="Inhaltsplatzhalter 18">
            <a:extLst>
              <a:ext uri="{FF2B5EF4-FFF2-40B4-BE49-F238E27FC236}">
                <a16:creationId xmlns:a16="http://schemas.microsoft.com/office/drawing/2014/main" id="{CE3D7796-5AA3-EA49-8D45-544F0D519759}"/>
              </a:ext>
            </a:extLst>
          </p:cNvPr>
          <p:cNvSpPr>
            <a:spLocks noGrp="1"/>
          </p:cNvSpPr>
          <p:nvPr>
            <p:ph sz="quarter" idx="11"/>
          </p:nvPr>
        </p:nvSpPr>
        <p:spPr>
          <a:xfrm>
            <a:off x="1308099" y="2573079"/>
            <a:ext cx="9612313" cy="3552570"/>
          </a:xfrm>
        </p:spPr>
        <p:txBody>
          <a:bodyPr/>
          <a:lstStyle/>
          <a:p>
            <a:pPr lvl="1"/>
            <a:r>
              <a:rPr lang="de-DE" dirty="0"/>
              <a:t>Umgang mit fehlenden Erinnerungen</a:t>
            </a:r>
          </a:p>
          <a:p>
            <a:pPr lvl="2"/>
            <a:r>
              <a:rPr lang="de-DE" dirty="0"/>
              <a:t>Requisiten helfen grundsätzlich</a:t>
            </a:r>
          </a:p>
          <a:p>
            <a:pPr lvl="2"/>
            <a:r>
              <a:rPr lang="de-DE" dirty="0"/>
              <a:t>Bilder können auch im Lebensbaum festgeklebt werden</a:t>
            </a:r>
          </a:p>
          <a:p>
            <a:pPr lvl="2"/>
            <a:r>
              <a:rPr lang="de-DE" dirty="0"/>
              <a:t>Sinneserfahrungen können </a:t>
            </a:r>
            <a:r>
              <a:rPr lang="de-DE" dirty="0" err="1"/>
              <a:t>unterstützend</a:t>
            </a:r>
            <a:r>
              <a:rPr lang="de-DE" dirty="0"/>
              <a:t> wirken (z. B. Riechen, </a:t>
            </a:r>
            <a:r>
              <a:rPr lang="de-DE" dirty="0" err="1"/>
              <a:t>Fühlen</a:t>
            </a:r>
            <a:r>
              <a:rPr lang="de-DE" dirty="0"/>
              <a:t>)</a:t>
            </a:r>
          </a:p>
        </p:txBody>
      </p:sp>
      <p:sp>
        <p:nvSpPr>
          <p:cNvPr id="15" name="Inhaltsplatzhalter 14">
            <a:extLst>
              <a:ext uri="{FF2B5EF4-FFF2-40B4-BE49-F238E27FC236}">
                <a16:creationId xmlns:a16="http://schemas.microsoft.com/office/drawing/2014/main" id="{E9AC5B96-9EF2-3940-9C44-1FB46C19B74B}"/>
              </a:ext>
            </a:extLst>
          </p:cNvPr>
          <p:cNvSpPr>
            <a:spLocks noGrp="1"/>
          </p:cNvSpPr>
          <p:nvPr>
            <p:ph sz="quarter" idx="13"/>
          </p:nvPr>
        </p:nvSpPr>
        <p:spPr/>
        <p:txBody>
          <a:bodyPr/>
          <a:lstStyle/>
          <a:p>
            <a:r>
              <a:rPr lang="de-DE" dirty="0"/>
              <a:t>Teil 2</a:t>
            </a:r>
          </a:p>
        </p:txBody>
      </p:sp>
    </p:spTree>
    <p:extLst>
      <p:ext uri="{BB962C8B-B14F-4D97-AF65-F5344CB8AC3E}">
        <p14:creationId xmlns:p14="http://schemas.microsoft.com/office/powerpoint/2010/main" val="4921449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EE668F-BFBB-774E-9EB1-C4439DCAF66A}"/>
              </a:ext>
            </a:extLst>
          </p:cNvPr>
          <p:cNvSpPr>
            <a:spLocks noGrp="1"/>
          </p:cNvSpPr>
          <p:nvPr>
            <p:ph type="title"/>
          </p:nvPr>
        </p:nvSpPr>
        <p:spPr>
          <a:xfrm>
            <a:off x="1308099" y="1125538"/>
            <a:ext cx="9612313" cy="1140979"/>
          </a:xfrm>
        </p:spPr>
        <p:txBody>
          <a:bodyPr/>
          <a:lstStyle/>
          <a:p>
            <a:r>
              <a:rPr lang="de-DE"/>
              <a:t>Besonderheiten beim Umgang mit Menschen mit Demenz </a:t>
            </a:r>
            <a:r>
              <a:rPr lang="de-DE" sz="2400"/>
              <a:t>(Haight &amp; Haight, 2013)</a:t>
            </a:r>
            <a:endParaRPr lang="de-DE" sz="2400" dirty="0"/>
          </a:p>
        </p:txBody>
      </p:sp>
      <p:sp>
        <p:nvSpPr>
          <p:cNvPr id="3" name="Fußzeilenplatzhalter 2">
            <a:extLst>
              <a:ext uri="{FF2B5EF4-FFF2-40B4-BE49-F238E27FC236}">
                <a16:creationId xmlns:a16="http://schemas.microsoft.com/office/drawing/2014/main" id="{139F4DE2-1B5C-9840-9AA2-649E61897463}"/>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EE74592B-8E46-E24A-BCEA-2EFAA41F9E80}"/>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43</a:t>
            </a:fld>
            <a:endParaRPr lang="de-DE" dirty="0"/>
          </a:p>
        </p:txBody>
      </p:sp>
      <p:sp>
        <p:nvSpPr>
          <p:cNvPr id="5" name="Inhaltsplatzhalter 4">
            <a:extLst>
              <a:ext uri="{FF2B5EF4-FFF2-40B4-BE49-F238E27FC236}">
                <a16:creationId xmlns:a16="http://schemas.microsoft.com/office/drawing/2014/main" id="{FE8533B7-C4E4-DE4D-BC64-EE5A3F464046}"/>
              </a:ext>
            </a:extLst>
          </p:cNvPr>
          <p:cNvSpPr>
            <a:spLocks noGrp="1"/>
          </p:cNvSpPr>
          <p:nvPr>
            <p:ph sz="quarter" idx="11"/>
          </p:nvPr>
        </p:nvSpPr>
        <p:spPr>
          <a:xfrm>
            <a:off x="1308099" y="2573079"/>
            <a:ext cx="9806941" cy="3552570"/>
          </a:xfrm>
        </p:spPr>
        <p:txBody>
          <a:bodyPr/>
          <a:lstStyle/>
          <a:p>
            <a:pPr lvl="1"/>
            <a:r>
              <a:rPr lang="de-DE" dirty="0" err="1"/>
              <a:t>Ermüdungstendenzen</a:t>
            </a:r>
            <a:r>
              <a:rPr lang="de-DE" dirty="0"/>
              <a:t>,  Tempo geben die Bewohner/-innen vor</a:t>
            </a:r>
          </a:p>
          <a:p>
            <a:pPr lvl="1"/>
            <a:r>
              <a:rPr lang="de-DE" dirty="0"/>
              <a:t>Fragen wie „Können Sie sich erinnern …?“ können bedrohlich wirken</a:t>
            </a:r>
          </a:p>
          <a:p>
            <a:pPr lvl="1"/>
            <a:r>
              <a:rPr lang="de-DE" dirty="0"/>
              <a:t>Struktur der </a:t>
            </a:r>
            <a:r>
              <a:rPr lang="de-DE" dirty="0" err="1"/>
              <a:t>Biografiearbeit</a:t>
            </a:r>
            <a:r>
              <a:rPr lang="de-DE" dirty="0"/>
              <a:t> ist elementar </a:t>
            </a:r>
            <a:r>
              <a:rPr lang="de-DE" dirty="0" err="1"/>
              <a:t>für</a:t>
            </a:r>
            <a:r>
              <a:rPr lang="de-DE" dirty="0"/>
              <a:t> die Wirksamkeit</a:t>
            </a:r>
          </a:p>
          <a:p>
            <a:pPr lvl="1"/>
            <a:r>
              <a:rPr lang="de-DE" dirty="0"/>
              <a:t>Was immer die Bewohner/-innen berichten, es ist seine/ihre Wahrheit – diese Wahrheit sollte im Lebensbaum sichtbar werden (auch wenn Angehörige eine andere Wahrheit haben können)</a:t>
            </a:r>
          </a:p>
          <a:p>
            <a:pPr lvl="1"/>
            <a:endParaRPr lang="de-DE" dirty="0"/>
          </a:p>
        </p:txBody>
      </p:sp>
      <p:sp>
        <p:nvSpPr>
          <p:cNvPr id="16" name="Inhaltsplatzhalter 15">
            <a:extLst>
              <a:ext uri="{FF2B5EF4-FFF2-40B4-BE49-F238E27FC236}">
                <a16:creationId xmlns:a16="http://schemas.microsoft.com/office/drawing/2014/main" id="{E4CF1A54-F08E-F543-A7F3-E93983FFE4EB}"/>
              </a:ext>
            </a:extLst>
          </p:cNvPr>
          <p:cNvSpPr>
            <a:spLocks noGrp="1"/>
          </p:cNvSpPr>
          <p:nvPr>
            <p:ph sz="quarter" idx="13"/>
          </p:nvPr>
        </p:nvSpPr>
        <p:spPr>
          <a:xfrm>
            <a:off x="1270000" y="732351"/>
            <a:ext cx="1338263" cy="198983"/>
          </a:xfrm>
        </p:spPr>
        <p:txBody>
          <a:bodyPr/>
          <a:lstStyle/>
          <a:p>
            <a:r>
              <a:rPr lang="de-DE"/>
              <a:t>Teil 2</a:t>
            </a:r>
            <a:endParaRPr lang="de-DE" dirty="0"/>
          </a:p>
        </p:txBody>
      </p:sp>
    </p:spTree>
    <p:extLst>
      <p:ext uri="{BB962C8B-B14F-4D97-AF65-F5344CB8AC3E}">
        <p14:creationId xmlns:p14="http://schemas.microsoft.com/office/powerpoint/2010/main" val="33220906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EE668F-BFBB-774E-9EB1-C4439DCAF66A}"/>
              </a:ext>
            </a:extLst>
          </p:cNvPr>
          <p:cNvSpPr>
            <a:spLocks noGrp="1"/>
          </p:cNvSpPr>
          <p:nvPr>
            <p:ph type="title"/>
          </p:nvPr>
        </p:nvSpPr>
        <p:spPr>
          <a:xfrm>
            <a:off x="1308099" y="1125538"/>
            <a:ext cx="9612313" cy="1140979"/>
          </a:xfrm>
        </p:spPr>
        <p:txBody>
          <a:bodyPr/>
          <a:lstStyle/>
          <a:p>
            <a:r>
              <a:rPr lang="de-DE"/>
              <a:t>Besonderheiten beim Umgang mit Menschen mit Demenz </a:t>
            </a:r>
            <a:r>
              <a:rPr lang="de-DE" sz="2400"/>
              <a:t>(Haight &amp; Haight, 2013)</a:t>
            </a:r>
            <a:endParaRPr lang="de-DE" sz="2400" dirty="0"/>
          </a:p>
        </p:txBody>
      </p:sp>
      <p:sp>
        <p:nvSpPr>
          <p:cNvPr id="3" name="Fußzeilenplatzhalter 2">
            <a:extLst>
              <a:ext uri="{FF2B5EF4-FFF2-40B4-BE49-F238E27FC236}">
                <a16:creationId xmlns:a16="http://schemas.microsoft.com/office/drawing/2014/main" id="{139F4DE2-1B5C-9840-9AA2-649E61897463}"/>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EE74592B-8E46-E24A-BCEA-2EFAA41F9E80}"/>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44</a:t>
            </a:fld>
            <a:endParaRPr lang="de-DE" dirty="0"/>
          </a:p>
        </p:txBody>
      </p:sp>
      <p:sp>
        <p:nvSpPr>
          <p:cNvPr id="5" name="Inhaltsplatzhalter 4">
            <a:extLst>
              <a:ext uri="{FF2B5EF4-FFF2-40B4-BE49-F238E27FC236}">
                <a16:creationId xmlns:a16="http://schemas.microsoft.com/office/drawing/2014/main" id="{FE8533B7-C4E4-DE4D-BC64-EE5A3F464046}"/>
              </a:ext>
            </a:extLst>
          </p:cNvPr>
          <p:cNvSpPr>
            <a:spLocks noGrp="1"/>
          </p:cNvSpPr>
          <p:nvPr>
            <p:ph sz="quarter" idx="11"/>
          </p:nvPr>
        </p:nvSpPr>
        <p:spPr>
          <a:xfrm>
            <a:off x="1308099" y="2573079"/>
            <a:ext cx="9612313" cy="3552570"/>
          </a:xfrm>
        </p:spPr>
        <p:txBody>
          <a:bodyPr/>
          <a:lstStyle/>
          <a:p>
            <a:pPr lvl="1"/>
            <a:r>
              <a:rPr lang="de-DE"/>
              <a:t>Die Bewohner/-innen sollen nur Erinnerungen einbeziehen, die sie öffentlich preisgeben möchten:</a:t>
            </a:r>
          </a:p>
          <a:p>
            <a:pPr lvl="4"/>
            <a:r>
              <a:rPr lang="de-DE"/>
              <a:t>„Sie können auf die Vertraulichkeit ihres Lebensrückblicks verzichten, wenn der Wunsch, ihr Buch mitsamt den persönlichen Erinnerungen anderen zu zeigen, größer ist als das Bedürfnis, ihre Lebensgeschichte für sich zu behalten. Für gewöhnlich ist der Inhalt des Buches nicht privat und enthält keine Gesprächsinhalte, die der Befragte vertraulich behandelt wissen wollte.“ (Haight &amp; Haight, 2013)</a:t>
            </a:r>
          </a:p>
          <a:p>
            <a:pPr lvl="5"/>
            <a:r>
              <a:rPr lang="de-DE"/>
              <a:t>Übertragung auf andere Darstellungsformen der Biografiearbeit</a:t>
            </a:r>
            <a:endParaRPr lang="de-DE" dirty="0"/>
          </a:p>
        </p:txBody>
      </p:sp>
      <p:sp>
        <p:nvSpPr>
          <p:cNvPr id="16" name="Inhaltsplatzhalter 15">
            <a:extLst>
              <a:ext uri="{FF2B5EF4-FFF2-40B4-BE49-F238E27FC236}">
                <a16:creationId xmlns:a16="http://schemas.microsoft.com/office/drawing/2014/main" id="{0AE069EE-850F-624B-A006-3CB8FFA77481}"/>
              </a:ext>
            </a:extLst>
          </p:cNvPr>
          <p:cNvSpPr>
            <a:spLocks noGrp="1"/>
          </p:cNvSpPr>
          <p:nvPr>
            <p:ph sz="quarter" idx="13"/>
          </p:nvPr>
        </p:nvSpPr>
        <p:spPr/>
        <p:txBody>
          <a:bodyPr/>
          <a:lstStyle/>
          <a:p>
            <a:r>
              <a:rPr lang="de-DE"/>
              <a:t>Teil 2</a:t>
            </a:r>
            <a:endParaRPr lang="de-DE" dirty="0"/>
          </a:p>
        </p:txBody>
      </p:sp>
    </p:spTree>
    <p:extLst>
      <p:ext uri="{BB962C8B-B14F-4D97-AF65-F5344CB8AC3E}">
        <p14:creationId xmlns:p14="http://schemas.microsoft.com/office/powerpoint/2010/main" val="22567469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A27C979E-E055-3A4C-B319-AFF53BEA9179}"/>
              </a:ext>
            </a:extLst>
          </p:cNvPr>
          <p:cNvSpPr>
            <a:spLocks noGrp="1"/>
          </p:cNvSpPr>
          <p:nvPr>
            <p:ph type="ftr" sz="quarter" idx="11"/>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684EB064-1E4F-1B42-B0D3-633AFF8A2810}"/>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45</a:t>
            </a:fld>
            <a:endParaRPr lang="de-DE" dirty="0"/>
          </a:p>
        </p:txBody>
      </p:sp>
      <p:sp>
        <p:nvSpPr>
          <p:cNvPr id="5" name="Inhaltsplatzhalter 4">
            <a:extLst>
              <a:ext uri="{FF2B5EF4-FFF2-40B4-BE49-F238E27FC236}">
                <a16:creationId xmlns:a16="http://schemas.microsoft.com/office/drawing/2014/main" id="{2F7FC77A-E253-214C-B3B4-C303B145E299}"/>
              </a:ext>
            </a:extLst>
          </p:cNvPr>
          <p:cNvSpPr>
            <a:spLocks noGrp="1"/>
          </p:cNvSpPr>
          <p:nvPr>
            <p:ph sz="quarter" idx="13"/>
          </p:nvPr>
        </p:nvSpPr>
        <p:spPr>
          <a:xfrm>
            <a:off x="1270000" y="732351"/>
            <a:ext cx="1338263" cy="198983"/>
          </a:xfrm>
        </p:spPr>
        <p:txBody>
          <a:bodyPr/>
          <a:lstStyle/>
          <a:p>
            <a:r>
              <a:rPr lang="de-DE" dirty="0"/>
              <a:t>Teil 2</a:t>
            </a:r>
          </a:p>
        </p:txBody>
      </p:sp>
      <p:sp>
        <p:nvSpPr>
          <p:cNvPr id="2" name="Titel 1">
            <a:extLst>
              <a:ext uri="{FF2B5EF4-FFF2-40B4-BE49-F238E27FC236}">
                <a16:creationId xmlns:a16="http://schemas.microsoft.com/office/drawing/2014/main" id="{4D576E0E-D97B-BD47-BADB-FADECF9E0AD4}"/>
              </a:ext>
            </a:extLst>
          </p:cNvPr>
          <p:cNvSpPr>
            <a:spLocks noGrp="1"/>
          </p:cNvSpPr>
          <p:nvPr>
            <p:ph type="title"/>
          </p:nvPr>
        </p:nvSpPr>
        <p:spPr>
          <a:xfrm>
            <a:off x="496069" y="1125537"/>
            <a:ext cx="11218334" cy="1108507"/>
          </a:xfrm>
        </p:spPr>
        <p:txBody>
          <a:bodyPr/>
          <a:lstStyle/>
          <a:p>
            <a:r>
              <a:rPr lang="de-DE" dirty="0"/>
              <a:t>Offene Ideensammlung zum Thema</a:t>
            </a:r>
            <a:br>
              <a:rPr lang="de-DE" dirty="0"/>
            </a:br>
            <a:r>
              <a:rPr lang="de-DE" dirty="0"/>
              <a:t>„Erinnerungsarbeit“ </a:t>
            </a:r>
            <a:r>
              <a:rPr lang="de-DE" dirty="0" err="1"/>
              <a:t>für</a:t>
            </a:r>
            <a:r>
              <a:rPr lang="de-DE" dirty="0"/>
              <a:t> die langfristige Umsetzung:</a:t>
            </a:r>
          </a:p>
        </p:txBody>
      </p:sp>
      <p:sp>
        <p:nvSpPr>
          <p:cNvPr id="20" name="Untertitel 19">
            <a:extLst>
              <a:ext uri="{FF2B5EF4-FFF2-40B4-BE49-F238E27FC236}">
                <a16:creationId xmlns:a16="http://schemas.microsoft.com/office/drawing/2014/main" id="{D124B726-E133-2042-985D-C580985A38A3}"/>
              </a:ext>
            </a:extLst>
          </p:cNvPr>
          <p:cNvSpPr>
            <a:spLocks noGrp="1"/>
          </p:cNvSpPr>
          <p:nvPr>
            <p:ph type="subTitle" idx="1"/>
          </p:nvPr>
        </p:nvSpPr>
        <p:spPr>
          <a:xfrm>
            <a:off x="496069" y="2428246"/>
            <a:ext cx="11218334" cy="3384000"/>
          </a:xfrm>
        </p:spPr>
        <p:txBody>
          <a:bodyPr/>
          <a:lstStyle/>
          <a:p>
            <a:r>
              <a:rPr lang="de-DE" dirty="0"/>
              <a:t>Wie wollen wir Erinnerungs- und </a:t>
            </a:r>
            <a:r>
              <a:rPr lang="de-DE" dirty="0" err="1"/>
              <a:t>Biografiearbeit</a:t>
            </a:r>
            <a:r>
              <a:rPr lang="de-DE" dirty="0"/>
              <a:t> neben der Lebensbaumarbeit konkret in der Einrichtung </a:t>
            </a:r>
            <a:r>
              <a:rPr lang="de-DE" dirty="0" err="1"/>
              <a:t>spürbar</a:t>
            </a:r>
            <a:r>
              <a:rPr lang="de-DE" dirty="0"/>
              <a:t> werden lassen?</a:t>
            </a:r>
          </a:p>
        </p:txBody>
      </p:sp>
    </p:spTree>
    <p:extLst>
      <p:ext uri="{BB962C8B-B14F-4D97-AF65-F5344CB8AC3E}">
        <p14:creationId xmlns:p14="http://schemas.microsoft.com/office/powerpoint/2010/main" val="7936404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94AE9B2D-5BB1-2144-8B59-154E284C09A7}"/>
              </a:ext>
            </a:extLst>
          </p:cNvPr>
          <p:cNvSpPr>
            <a:spLocks noGrp="1"/>
          </p:cNvSpPr>
          <p:nvPr>
            <p:ph type="ftr" sz="quarter" idx="11"/>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F524703E-FC7A-AC46-8C1C-F0F179382ADF}"/>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46</a:t>
            </a:fld>
            <a:endParaRPr lang="de-DE"/>
          </a:p>
        </p:txBody>
      </p:sp>
      <p:sp>
        <p:nvSpPr>
          <p:cNvPr id="5" name="Inhaltsplatzhalter 4">
            <a:extLst>
              <a:ext uri="{FF2B5EF4-FFF2-40B4-BE49-F238E27FC236}">
                <a16:creationId xmlns:a16="http://schemas.microsoft.com/office/drawing/2014/main" id="{D6058E13-3999-314E-8A28-3BFEB77EA48C}"/>
              </a:ext>
            </a:extLst>
          </p:cNvPr>
          <p:cNvSpPr>
            <a:spLocks noGrp="1"/>
          </p:cNvSpPr>
          <p:nvPr>
            <p:ph sz="quarter" idx="13"/>
          </p:nvPr>
        </p:nvSpPr>
        <p:spPr>
          <a:xfrm>
            <a:off x="1270000" y="732351"/>
            <a:ext cx="1338263" cy="198983"/>
          </a:xfrm>
        </p:spPr>
        <p:txBody>
          <a:bodyPr/>
          <a:lstStyle/>
          <a:p>
            <a:r>
              <a:rPr lang="de-DE" dirty="0"/>
              <a:t>Teil 2</a:t>
            </a:r>
          </a:p>
        </p:txBody>
      </p:sp>
      <p:sp>
        <p:nvSpPr>
          <p:cNvPr id="6" name="Titel 5">
            <a:extLst>
              <a:ext uri="{FF2B5EF4-FFF2-40B4-BE49-F238E27FC236}">
                <a16:creationId xmlns:a16="http://schemas.microsoft.com/office/drawing/2014/main" id="{935AF86A-8978-034F-A166-0AFD83F37403}"/>
              </a:ext>
            </a:extLst>
          </p:cNvPr>
          <p:cNvSpPr>
            <a:spLocks noGrp="1"/>
          </p:cNvSpPr>
          <p:nvPr>
            <p:ph type="title"/>
          </p:nvPr>
        </p:nvSpPr>
        <p:spPr>
          <a:xfrm>
            <a:off x="496069" y="1125537"/>
            <a:ext cx="11218334" cy="1108507"/>
          </a:xfrm>
        </p:spPr>
        <p:txBody>
          <a:bodyPr/>
          <a:lstStyle/>
          <a:p>
            <a:r>
              <a:rPr lang="de-DE" dirty="0"/>
              <a:t>Konkrete Planung und Verankerung im Einrichtungsalltag:</a:t>
            </a:r>
          </a:p>
        </p:txBody>
      </p:sp>
      <p:sp>
        <p:nvSpPr>
          <p:cNvPr id="2" name="Untertitel 1">
            <a:extLst>
              <a:ext uri="{FF2B5EF4-FFF2-40B4-BE49-F238E27FC236}">
                <a16:creationId xmlns:a16="http://schemas.microsoft.com/office/drawing/2014/main" id="{A1E0BD6E-EBE8-BF47-AB91-FFBDA4AC3D24}"/>
              </a:ext>
            </a:extLst>
          </p:cNvPr>
          <p:cNvSpPr>
            <a:spLocks noGrp="1"/>
          </p:cNvSpPr>
          <p:nvPr>
            <p:ph type="subTitle" idx="1"/>
          </p:nvPr>
        </p:nvSpPr>
        <p:spPr>
          <a:xfrm>
            <a:off x="496069" y="2428246"/>
            <a:ext cx="11218334" cy="3384000"/>
          </a:xfrm>
        </p:spPr>
        <p:txBody>
          <a:bodyPr/>
          <a:lstStyle/>
          <a:p>
            <a:r>
              <a:rPr lang="de-DE" dirty="0"/>
              <a:t>Wann/mit welcher Besetzung wollen </a:t>
            </a:r>
            <a:br>
              <a:rPr lang="de-DE" dirty="0"/>
            </a:br>
            <a:r>
              <a:rPr lang="de-DE" dirty="0"/>
              <a:t>wir die Angebote </a:t>
            </a:r>
            <a:r>
              <a:rPr lang="de-DE" dirty="0" err="1"/>
              <a:t>für</a:t>
            </a:r>
            <a:r>
              <a:rPr lang="de-DE" dirty="0"/>
              <a:t> die Bewohner/-innen stattfinden lassen?</a:t>
            </a:r>
          </a:p>
        </p:txBody>
      </p:sp>
    </p:spTree>
    <p:extLst>
      <p:ext uri="{BB962C8B-B14F-4D97-AF65-F5344CB8AC3E}">
        <p14:creationId xmlns:p14="http://schemas.microsoft.com/office/powerpoint/2010/main" val="26326373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75C462C8-EEE9-D34E-A093-F6FAE7DAA51D}"/>
              </a:ext>
            </a:extLst>
          </p:cNvPr>
          <p:cNvSpPr>
            <a:spLocks noGrp="1"/>
          </p:cNvSpPr>
          <p:nvPr>
            <p:ph type="ftr" sz="quarter" idx="11"/>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5475B3EF-348E-8A42-A604-153CB0F5965F}"/>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47</a:t>
            </a:fld>
            <a:endParaRPr lang="de-DE"/>
          </a:p>
        </p:txBody>
      </p:sp>
      <p:sp>
        <p:nvSpPr>
          <p:cNvPr id="5" name="Inhaltsplatzhalter 4">
            <a:extLst>
              <a:ext uri="{FF2B5EF4-FFF2-40B4-BE49-F238E27FC236}">
                <a16:creationId xmlns:a16="http://schemas.microsoft.com/office/drawing/2014/main" id="{4AF5CF68-F143-514E-8AFD-5A6A98A04A7F}"/>
              </a:ext>
            </a:extLst>
          </p:cNvPr>
          <p:cNvSpPr>
            <a:spLocks noGrp="1"/>
          </p:cNvSpPr>
          <p:nvPr>
            <p:ph sz="quarter" idx="13"/>
          </p:nvPr>
        </p:nvSpPr>
        <p:spPr>
          <a:xfrm>
            <a:off x="1270000" y="732351"/>
            <a:ext cx="1338263" cy="198983"/>
          </a:xfrm>
        </p:spPr>
        <p:txBody>
          <a:bodyPr/>
          <a:lstStyle/>
          <a:p>
            <a:r>
              <a:rPr lang="de-DE" dirty="0"/>
              <a:t>Teil 2</a:t>
            </a:r>
          </a:p>
        </p:txBody>
      </p:sp>
      <p:sp>
        <p:nvSpPr>
          <p:cNvPr id="2" name="Untertitel 1">
            <a:extLst>
              <a:ext uri="{FF2B5EF4-FFF2-40B4-BE49-F238E27FC236}">
                <a16:creationId xmlns:a16="http://schemas.microsoft.com/office/drawing/2014/main" id="{BFC29D67-F754-D14C-9626-DC2974A744A0}"/>
              </a:ext>
            </a:extLst>
          </p:cNvPr>
          <p:cNvSpPr>
            <a:spLocks noGrp="1"/>
          </p:cNvSpPr>
          <p:nvPr>
            <p:ph type="subTitle" idx="1"/>
          </p:nvPr>
        </p:nvSpPr>
        <p:spPr>
          <a:xfrm>
            <a:off x="486833" y="1126836"/>
            <a:ext cx="11218334" cy="4680000"/>
          </a:xfrm>
        </p:spPr>
        <p:txBody>
          <a:bodyPr/>
          <a:lstStyle/>
          <a:p>
            <a:r>
              <a:rPr lang="de-DE" dirty="0"/>
              <a:t>Wie wollen wir das Angebot </a:t>
            </a:r>
            <a:br>
              <a:rPr lang="de-DE" dirty="0"/>
            </a:br>
            <a:r>
              <a:rPr lang="de-DE" dirty="0"/>
              <a:t>inhaltlich gestalten?</a:t>
            </a:r>
          </a:p>
        </p:txBody>
      </p:sp>
    </p:spTree>
    <p:extLst>
      <p:ext uri="{BB962C8B-B14F-4D97-AF65-F5344CB8AC3E}">
        <p14:creationId xmlns:p14="http://schemas.microsoft.com/office/powerpoint/2010/main" val="33032379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75C462C8-EEE9-D34E-A093-F6FAE7DAA51D}"/>
              </a:ext>
            </a:extLst>
          </p:cNvPr>
          <p:cNvSpPr>
            <a:spLocks noGrp="1"/>
          </p:cNvSpPr>
          <p:nvPr>
            <p:ph type="ftr" sz="quarter" idx="11"/>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5475B3EF-348E-8A42-A604-153CB0F5965F}"/>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48</a:t>
            </a:fld>
            <a:endParaRPr lang="de-DE"/>
          </a:p>
        </p:txBody>
      </p:sp>
      <p:sp>
        <p:nvSpPr>
          <p:cNvPr id="5" name="Inhaltsplatzhalter 4">
            <a:extLst>
              <a:ext uri="{FF2B5EF4-FFF2-40B4-BE49-F238E27FC236}">
                <a16:creationId xmlns:a16="http://schemas.microsoft.com/office/drawing/2014/main" id="{4AF5CF68-F143-514E-8AFD-5A6A98A04A7F}"/>
              </a:ext>
            </a:extLst>
          </p:cNvPr>
          <p:cNvSpPr>
            <a:spLocks noGrp="1"/>
          </p:cNvSpPr>
          <p:nvPr>
            <p:ph sz="quarter" idx="13"/>
          </p:nvPr>
        </p:nvSpPr>
        <p:spPr>
          <a:xfrm>
            <a:off x="1270000" y="732351"/>
            <a:ext cx="1338263" cy="198983"/>
          </a:xfrm>
        </p:spPr>
        <p:txBody>
          <a:bodyPr/>
          <a:lstStyle/>
          <a:p>
            <a:r>
              <a:rPr lang="de-DE" dirty="0"/>
              <a:t>Teil 2</a:t>
            </a:r>
          </a:p>
        </p:txBody>
      </p:sp>
      <p:sp>
        <p:nvSpPr>
          <p:cNvPr id="2" name="Untertitel 1">
            <a:extLst>
              <a:ext uri="{FF2B5EF4-FFF2-40B4-BE49-F238E27FC236}">
                <a16:creationId xmlns:a16="http://schemas.microsoft.com/office/drawing/2014/main" id="{BFC29D67-F754-D14C-9626-DC2974A744A0}"/>
              </a:ext>
            </a:extLst>
          </p:cNvPr>
          <p:cNvSpPr>
            <a:spLocks noGrp="1"/>
          </p:cNvSpPr>
          <p:nvPr>
            <p:ph type="subTitle" idx="1"/>
          </p:nvPr>
        </p:nvSpPr>
        <p:spPr>
          <a:xfrm>
            <a:off x="486833" y="1126836"/>
            <a:ext cx="11218334" cy="4680000"/>
          </a:xfrm>
        </p:spPr>
        <p:txBody>
          <a:bodyPr/>
          <a:lstStyle/>
          <a:p>
            <a:r>
              <a:rPr lang="de-DE" dirty="0"/>
              <a:t>Wo/wie sammeln wir Ideen zur </a:t>
            </a:r>
            <a:br>
              <a:rPr lang="de-DE" dirty="0"/>
            </a:br>
            <a:r>
              <a:rPr lang="de-DE" dirty="0"/>
              <a:t>Unterstützung </a:t>
            </a:r>
            <a:r>
              <a:rPr lang="de-DE"/>
              <a:t>des Angebots.</a:t>
            </a:r>
            <a:endParaRPr lang="de-DE" dirty="0"/>
          </a:p>
        </p:txBody>
      </p:sp>
    </p:spTree>
    <p:extLst>
      <p:ext uri="{BB962C8B-B14F-4D97-AF65-F5344CB8AC3E}">
        <p14:creationId xmlns:p14="http://schemas.microsoft.com/office/powerpoint/2010/main" val="15995952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28CF78-F0E6-0847-8DF9-60E6709C90CB}"/>
              </a:ext>
            </a:extLst>
          </p:cNvPr>
          <p:cNvSpPr>
            <a:spLocks noGrp="1"/>
          </p:cNvSpPr>
          <p:nvPr>
            <p:ph type="title"/>
          </p:nvPr>
        </p:nvSpPr>
        <p:spPr>
          <a:xfrm>
            <a:off x="1308099" y="1125538"/>
            <a:ext cx="9612313" cy="1140979"/>
          </a:xfrm>
        </p:spPr>
        <p:txBody>
          <a:bodyPr/>
          <a:lstStyle/>
          <a:p>
            <a:r>
              <a:rPr lang="de-DE" dirty="0"/>
              <a:t>Konkrete Planung und Verankerung </a:t>
            </a:r>
            <a:br>
              <a:rPr lang="de-DE" dirty="0"/>
            </a:br>
            <a:r>
              <a:rPr lang="de-DE" dirty="0"/>
              <a:t>im Einrichtungsalltag</a:t>
            </a:r>
          </a:p>
        </p:txBody>
      </p:sp>
      <p:sp>
        <p:nvSpPr>
          <p:cNvPr id="3" name="Fußzeilenplatzhalter 2">
            <a:extLst>
              <a:ext uri="{FF2B5EF4-FFF2-40B4-BE49-F238E27FC236}">
                <a16:creationId xmlns:a16="http://schemas.microsoft.com/office/drawing/2014/main" id="{23819C50-9942-1742-9E06-B356E62B82E5}"/>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4" name="Foliennummernplatzhalter 3">
            <a:extLst>
              <a:ext uri="{FF2B5EF4-FFF2-40B4-BE49-F238E27FC236}">
                <a16:creationId xmlns:a16="http://schemas.microsoft.com/office/drawing/2014/main" id="{1E182E08-4364-D346-A942-307C702B1C89}"/>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49</a:t>
            </a:fld>
            <a:endParaRPr lang="de-DE" dirty="0"/>
          </a:p>
        </p:txBody>
      </p:sp>
      <p:sp>
        <p:nvSpPr>
          <p:cNvPr id="5" name="Inhaltsplatzhalter 4">
            <a:extLst>
              <a:ext uri="{FF2B5EF4-FFF2-40B4-BE49-F238E27FC236}">
                <a16:creationId xmlns:a16="http://schemas.microsoft.com/office/drawing/2014/main" id="{B77B0E34-6A18-234E-ADDC-62632041894E}"/>
              </a:ext>
            </a:extLst>
          </p:cNvPr>
          <p:cNvSpPr>
            <a:spLocks noGrp="1"/>
          </p:cNvSpPr>
          <p:nvPr>
            <p:ph sz="quarter" idx="11"/>
          </p:nvPr>
        </p:nvSpPr>
        <p:spPr>
          <a:xfrm>
            <a:off x="1308099" y="2573079"/>
            <a:ext cx="9612313" cy="3528000"/>
          </a:xfrm>
        </p:spPr>
        <p:txBody>
          <a:bodyPr/>
          <a:lstStyle/>
          <a:p>
            <a:pPr lvl="1"/>
            <a:r>
              <a:rPr lang="de-DE" dirty="0"/>
              <a:t>Wann/mit welcher Besetzung wollen wir die Angebote </a:t>
            </a:r>
            <a:r>
              <a:rPr lang="de-DE" dirty="0" err="1"/>
              <a:t>für</a:t>
            </a:r>
            <a:r>
              <a:rPr lang="de-DE" dirty="0"/>
              <a:t> die Bewohner/-innen stattfinden lassen?</a:t>
            </a:r>
          </a:p>
          <a:p>
            <a:pPr lvl="1"/>
            <a:r>
              <a:rPr lang="de-DE" dirty="0"/>
              <a:t>Wie wollen wir das Angebot inhaltlich gestalten?</a:t>
            </a:r>
          </a:p>
          <a:p>
            <a:pPr lvl="1"/>
            <a:r>
              <a:rPr lang="de-DE" dirty="0"/>
              <a:t>Wie wollen wir die Angehörigen konkret in das Angebot mit einbeziehen?</a:t>
            </a:r>
          </a:p>
          <a:p>
            <a:pPr lvl="1"/>
            <a:r>
              <a:rPr lang="de-DE" dirty="0"/>
              <a:t>Wie und wo sammeln wir Ideen zur </a:t>
            </a:r>
            <a:r>
              <a:rPr lang="de-DE" dirty="0" err="1"/>
              <a:t>Unterstützung</a:t>
            </a:r>
            <a:r>
              <a:rPr lang="de-DE" dirty="0"/>
              <a:t> des Angebots?</a:t>
            </a:r>
          </a:p>
          <a:p>
            <a:pPr lvl="1"/>
            <a:r>
              <a:rPr lang="de-DE" dirty="0"/>
              <a:t>…</a:t>
            </a:r>
          </a:p>
          <a:p>
            <a:pPr lvl="1"/>
            <a:endParaRPr lang="de-DE" dirty="0"/>
          </a:p>
        </p:txBody>
      </p:sp>
      <p:sp>
        <p:nvSpPr>
          <p:cNvPr id="16" name="Inhaltsplatzhalter 15">
            <a:extLst>
              <a:ext uri="{FF2B5EF4-FFF2-40B4-BE49-F238E27FC236}">
                <a16:creationId xmlns:a16="http://schemas.microsoft.com/office/drawing/2014/main" id="{9ABD4A55-CE5F-0F49-8FCC-0A225006E0C1}"/>
              </a:ext>
            </a:extLst>
          </p:cNvPr>
          <p:cNvSpPr>
            <a:spLocks noGrp="1"/>
          </p:cNvSpPr>
          <p:nvPr>
            <p:ph sz="quarter" idx="13"/>
          </p:nvPr>
        </p:nvSpPr>
        <p:spPr>
          <a:xfrm>
            <a:off x="1270000" y="732351"/>
            <a:ext cx="1338263" cy="198983"/>
          </a:xfrm>
        </p:spPr>
        <p:txBody>
          <a:bodyPr/>
          <a:lstStyle/>
          <a:p>
            <a:r>
              <a:rPr lang="de-DE" dirty="0"/>
              <a:t>Teil 2</a:t>
            </a:r>
          </a:p>
        </p:txBody>
      </p:sp>
    </p:spTree>
    <p:extLst>
      <p:ext uri="{BB962C8B-B14F-4D97-AF65-F5344CB8AC3E}">
        <p14:creationId xmlns:p14="http://schemas.microsoft.com/office/powerpoint/2010/main" val="3271489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ußzeilenplatzhalter 19">
            <a:extLst>
              <a:ext uri="{FF2B5EF4-FFF2-40B4-BE49-F238E27FC236}">
                <a16:creationId xmlns:a16="http://schemas.microsoft.com/office/drawing/2014/main" id="{1FC783B8-8C79-8741-BCCA-EC9C3AB14F90}"/>
              </a:ext>
            </a:extLst>
          </p:cNvPr>
          <p:cNvSpPr>
            <a:spLocks noGrp="1"/>
          </p:cNvSpPr>
          <p:nvPr>
            <p:ph type="ftr" sz="quarter" idx="11"/>
          </p:nvPr>
        </p:nvSpPr>
        <p:spPr>
          <a:xfrm>
            <a:off x="6773306" y="6561699"/>
            <a:ext cx="4588630" cy="228600"/>
          </a:xfrm>
        </p:spPr>
        <p:txBody>
          <a:bodyPr/>
          <a:lstStyle/>
          <a:p>
            <a:r>
              <a:rPr lang="de-DE"/>
              <a:t>Multiplikatorenschulung</a:t>
            </a:r>
            <a:endParaRPr lang="de-DE" dirty="0"/>
          </a:p>
        </p:txBody>
      </p:sp>
      <p:sp>
        <p:nvSpPr>
          <p:cNvPr id="21" name="Foliennummernplatzhalter 20">
            <a:extLst>
              <a:ext uri="{FF2B5EF4-FFF2-40B4-BE49-F238E27FC236}">
                <a16:creationId xmlns:a16="http://schemas.microsoft.com/office/drawing/2014/main" id="{BE2182AE-6370-1741-8498-2D21FECF48B0}"/>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5</a:t>
            </a:fld>
            <a:endParaRPr lang="de-DE"/>
          </a:p>
        </p:txBody>
      </p:sp>
      <p:sp>
        <p:nvSpPr>
          <p:cNvPr id="6" name="Inhaltsplatzhalter 5">
            <a:extLst>
              <a:ext uri="{FF2B5EF4-FFF2-40B4-BE49-F238E27FC236}">
                <a16:creationId xmlns:a16="http://schemas.microsoft.com/office/drawing/2014/main" id="{4058F9BC-BBD3-794F-98F4-DB7E6D381EA0}"/>
              </a:ext>
            </a:extLst>
          </p:cNvPr>
          <p:cNvSpPr>
            <a:spLocks noGrp="1"/>
          </p:cNvSpPr>
          <p:nvPr>
            <p:ph sz="quarter" idx="13"/>
          </p:nvPr>
        </p:nvSpPr>
        <p:spPr>
          <a:xfrm>
            <a:off x="1270000" y="732351"/>
            <a:ext cx="1338263" cy="198983"/>
          </a:xfrm>
        </p:spPr>
        <p:txBody>
          <a:bodyPr/>
          <a:lstStyle/>
          <a:p>
            <a:r>
              <a:rPr lang="de-DE" dirty="0"/>
              <a:t>Teil 1</a:t>
            </a:r>
          </a:p>
        </p:txBody>
      </p:sp>
      <p:sp>
        <p:nvSpPr>
          <p:cNvPr id="5" name="Untertitel 4">
            <a:extLst>
              <a:ext uri="{FF2B5EF4-FFF2-40B4-BE49-F238E27FC236}">
                <a16:creationId xmlns:a16="http://schemas.microsoft.com/office/drawing/2014/main" id="{DCA128DE-24DB-A949-B2C3-8419CCFD444A}"/>
              </a:ext>
            </a:extLst>
          </p:cNvPr>
          <p:cNvSpPr>
            <a:spLocks noGrp="1"/>
          </p:cNvSpPr>
          <p:nvPr>
            <p:ph type="subTitle" idx="1"/>
          </p:nvPr>
        </p:nvSpPr>
        <p:spPr>
          <a:xfrm>
            <a:off x="496069" y="1944000"/>
            <a:ext cx="11218334" cy="3960000"/>
          </a:xfrm>
        </p:spPr>
        <p:txBody>
          <a:bodyPr/>
          <a:lstStyle/>
          <a:p>
            <a:r>
              <a:rPr lang="de-DE" dirty="0"/>
              <a:t>Was bedeutet „Biografie“ </a:t>
            </a:r>
            <a:r>
              <a:rPr lang="de-DE" dirty="0" err="1"/>
              <a:t>für</a:t>
            </a:r>
            <a:r>
              <a:rPr lang="de-DE" dirty="0"/>
              <a:t> mich?</a:t>
            </a:r>
          </a:p>
        </p:txBody>
      </p:sp>
      <p:sp>
        <p:nvSpPr>
          <p:cNvPr id="8" name="Titel 7">
            <a:extLst>
              <a:ext uri="{FF2B5EF4-FFF2-40B4-BE49-F238E27FC236}">
                <a16:creationId xmlns:a16="http://schemas.microsoft.com/office/drawing/2014/main" id="{F47EBEDD-A6BB-DB41-886A-EDB77F5A2664}"/>
              </a:ext>
            </a:extLst>
          </p:cNvPr>
          <p:cNvSpPr>
            <a:spLocks noGrp="1"/>
          </p:cNvSpPr>
          <p:nvPr>
            <p:ph type="title"/>
          </p:nvPr>
        </p:nvSpPr>
        <p:spPr>
          <a:xfrm>
            <a:off x="496069" y="1125538"/>
            <a:ext cx="11218334" cy="574675"/>
          </a:xfrm>
        </p:spPr>
        <p:txBody>
          <a:bodyPr/>
          <a:lstStyle/>
          <a:p>
            <a:r>
              <a:rPr lang="de-DE" dirty="0"/>
              <a:t>Aktiver Einstieg ins Thema</a:t>
            </a:r>
          </a:p>
        </p:txBody>
      </p:sp>
    </p:spTree>
    <p:extLst>
      <p:ext uri="{BB962C8B-B14F-4D97-AF65-F5344CB8AC3E}">
        <p14:creationId xmlns:p14="http://schemas.microsoft.com/office/powerpoint/2010/main" val="30946139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450591BE-F9CF-7F46-83C7-C9DC1120A0C1}"/>
              </a:ext>
            </a:extLst>
          </p:cNvPr>
          <p:cNvSpPr>
            <a:spLocks noGrp="1"/>
          </p:cNvSpPr>
          <p:nvPr>
            <p:ph type="ftr" sz="quarter" idx="11"/>
          </p:nvPr>
        </p:nvSpPr>
        <p:spPr>
          <a:xfrm>
            <a:off x="6773306" y="6561699"/>
            <a:ext cx="4588630" cy="228600"/>
          </a:xfrm>
        </p:spPr>
        <p:txBody>
          <a:bodyPr/>
          <a:lstStyle/>
          <a:p>
            <a:r>
              <a:rPr lang="de-DE"/>
              <a:t>Multiplikatorenschulung</a:t>
            </a:r>
          </a:p>
        </p:txBody>
      </p:sp>
      <p:sp>
        <p:nvSpPr>
          <p:cNvPr id="3" name="Foliennummernplatzhalter 2">
            <a:extLst>
              <a:ext uri="{FF2B5EF4-FFF2-40B4-BE49-F238E27FC236}">
                <a16:creationId xmlns:a16="http://schemas.microsoft.com/office/drawing/2014/main" id="{1663D545-D609-D845-8D27-2C4CE09A3204}"/>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50</a:t>
            </a:fld>
            <a:endParaRPr lang="de-DE"/>
          </a:p>
        </p:txBody>
      </p:sp>
      <p:sp>
        <p:nvSpPr>
          <p:cNvPr id="4" name="Inhaltsplatzhalter 3">
            <a:extLst>
              <a:ext uri="{FF2B5EF4-FFF2-40B4-BE49-F238E27FC236}">
                <a16:creationId xmlns:a16="http://schemas.microsoft.com/office/drawing/2014/main" id="{526043D5-F23A-D642-9801-0AD262A46792}"/>
              </a:ext>
            </a:extLst>
          </p:cNvPr>
          <p:cNvSpPr>
            <a:spLocks noGrp="1"/>
          </p:cNvSpPr>
          <p:nvPr>
            <p:ph sz="quarter" idx="13"/>
          </p:nvPr>
        </p:nvSpPr>
        <p:spPr>
          <a:xfrm>
            <a:off x="1270000" y="732351"/>
            <a:ext cx="1338263" cy="198983"/>
          </a:xfrm>
        </p:spPr>
        <p:txBody>
          <a:bodyPr/>
          <a:lstStyle/>
          <a:p>
            <a:r>
              <a:rPr lang="de-DE" dirty="0"/>
              <a:t>Teil 2</a:t>
            </a:r>
          </a:p>
        </p:txBody>
      </p:sp>
    </p:spTree>
    <p:extLst>
      <p:ext uri="{BB962C8B-B14F-4D97-AF65-F5344CB8AC3E}">
        <p14:creationId xmlns:p14="http://schemas.microsoft.com/office/powerpoint/2010/main" val="6946817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FFBE7095-DD60-7948-8910-27B3196E7414}"/>
              </a:ext>
            </a:extLst>
          </p:cNvPr>
          <p:cNvSpPr>
            <a:spLocks noGrp="1"/>
          </p:cNvSpPr>
          <p:nvPr>
            <p:ph type="ftr" sz="quarter" idx="11"/>
          </p:nvPr>
        </p:nvSpPr>
        <p:spPr>
          <a:xfrm>
            <a:off x="6773306" y="6561699"/>
            <a:ext cx="4588630" cy="228600"/>
          </a:xfrm>
        </p:spPr>
        <p:txBody>
          <a:bodyPr/>
          <a:lstStyle/>
          <a:p>
            <a:r>
              <a:rPr lang="de-DE" dirty="0" err="1"/>
              <a:t>Multiplikatorenschulung</a:t>
            </a:r>
            <a:endParaRPr lang="de-DE" dirty="0"/>
          </a:p>
        </p:txBody>
      </p:sp>
      <p:sp>
        <p:nvSpPr>
          <p:cNvPr id="4" name="Foliennummernplatzhalter 3">
            <a:extLst>
              <a:ext uri="{FF2B5EF4-FFF2-40B4-BE49-F238E27FC236}">
                <a16:creationId xmlns:a16="http://schemas.microsoft.com/office/drawing/2014/main" id="{9B181DF1-39C2-544A-A786-6D066DE2898F}"/>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51</a:t>
            </a:fld>
            <a:endParaRPr lang="de-DE"/>
          </a:p>
        </p:txBody>
      </p:sp>
      <p:sp>
        <p:nvSpPr>
          <p:cNvPr id="5" name="Inhaltsplatzhalter 4">
            <a:extLst>
              <a:ext uri="{FF2B5EF4-FFF2-40B4-BE49-F238E27FC236}">
                <a16:creationId xmlns:a16="http://schemas.microsoft.com/office/drawing/2014/main" id="{80AFD197-E15A-4F4E-AEE8-9D6D92F88A7C}"/>
              </a:ext>
            </a:extLst>
          </p:cNvPr>
          <p:cNvSpPr>
            <a:spLocks noGrp="1"/>
          </p:cNvSpPr>
          <p:nvPr>
            <p:ph sz="quarter" idx="13"/>
          </p:nvPr>
        </p:nvSpPr>
        <p:spPr>
          <a:xfrm>
            <a:off x="1308100" y="1515533"/>
            <a:ext cx="9612313" cy="4546600"/>
          </a:xfrm>
        </p:spPr>
        <p:txBody>
          <a:bodyPr/>
          <a:lstStyle/>
          <a:p>
            <a:r>
              <a:rPr lang="de-DE" dirty="0" err="1"/>
              <a:t>Bohlmeijer</a:t>
            </a:r>
            <a:r>
              <a:rPr lang="de-DE" dirty="0"/>
              <a:t>, E., Smit, F., &amp; </a:t>
            </a:r>
            <a:r>
              <a:rPr lang="de-DE" dirty="0" err="1"/>
              <a:t>Cuijpers</a:t>
            </a:r>
            <a:r>
              <a:rPr lang="de-DE" dirty="0"/>
              <a:t>, P. (2003). </a:t>
            </a:r>
            <a:r>
              <a:rPr lang="de-DE" dirty="0" err="1"/>
              <a:t>Effects</a:t>
            </a:r>
            <a:r>
              <a:rPr lang="de-DE" dirty="0"/>
              <a:t> </a:t>
            </a:r>
            <a:r>
              <a:rPr lang="de-DE" dirty="0" err="1"/>
              <a:t>of</a:t>
            </a:r>
            <a:r>
              <a:rPr lang="de-DE" dirty="0"/>
              <a:t> </a:t>
            </a:r>
            <a:r>
              <a:rPr lang="de-DE" dirty="0" err="1"/>
              <a:t>reminiscence</a:t>
            </a:r>
            <a:r>
              <a:rPr lang="de-DE" dirty="0"/>
              <a:t> </a:t>
            </a:r>
            <a:r>
              <a:rPr lang="de-DE" dirty="0" err="1"/>
              <a:t>and</a:t>
            </a:r>
            <a:r>
              <a:rPr lang="de-DE" dirty="0"/>
              <a:t> </a:t>
            </a:r>
            <a:r>
              <a:rPr lang="de-DE" dirty="0" err="1"/>
              <a:t>life</a:t>
            </a:r>
            <a:r>
              <a:rPr lang="de-DE" dirty="0"/>
              <a:t> </a:t>
            </a:r>
            <a:r>
              <a:rPr lang="de-DE" dirty="0" err="1"/>
              <a:t>review</a:t>
            </a:r>
            <a:r>
              <a:rPr lang="de-DE" dirty="0"/>
              <a:t> on </a:t>
            </a:r>
            <a:r>
              <a:rPr lang="de-DE" dirty="0" err="1"/>
              <a:t>late-life</a:t>
            </a:r>
            <a:r>
              <a:rPr lang="de-DE" dirty="0"/>
              <a:t> </a:t>
            </a:r>
            <a:r>
              <a:rPr lang="de-DE" dirty="0" err="1"/>
              <a:t>depression</a:t>
            </a:r>
            <a:r>
              <a:rPr lang="de-DE" dirty="0"/>
              <a:t>: A meta-analysis. International </a:t>
            </a:r>
            <a:r>
              <a:rPr lang="de-DE" dirty="0" err="1"/>
              <a:t>journal</a:t>
            </a:r>
            <a:r>
              <a:rPr lang="de-DE" dirty="0"/>
              <a:t> </a:t>
            </a:r>
            <a:r>
              <a:rPr lang="de-DE" dirty="0" err="1"/>
              <a:t>of</a:t>
            </a:r>
            <a:r>
              <a:rPr lang="de-DE" dirty="0"/>
              <a:t> </a:t>
            </a:r>
            <a:r>
              <a:rPr lang="de-DE" dirty="0" err="1"/>
              <a:t>geriatric</a:t>
            </a:r>
            <a:r>
              <a:rPr lang="de-DE" dirty="0"/>
              <a:t> </a:t>
            </a:r>
            <a:r>
              <a:rPr lang="de-DE" dirty="0" err="1"/>
              <a:t>psychiatry</a:t>
            </a:r>
            <a:r>
              <a:rPr lang="de-DE" dirty="0"/>
              <a:t>, 18(12), 1088–1094. </a:t>
            </a:r>
            <a:r>
              <a:rPr lang="de-DE" u="sng" dirty="0">
                <a:solidFill>
                  <a:schemeClr val="accent5"/>
                </a:solidFill>
              </a:rPr>
              <a:t>https://</a:t>
            </a:r>
            <a:r>
              <a:rPr lang="de-DE" u="sng" dirty="0" err="1">
                <a:solidFill>
                  <a:schemeClr val="accent5"/>
                </a:solidFill>
              </a:rPr>
              <a:t>doi.org</a:t>
            </a:r>
            <a:r>
              <a:rPr lang="de-DE" u="sng" dirty="0">
                <a:solidFill>
                  <a:schemeClr val="accent5"/>
                </a:solidFill>
              </a:rPr>
              <a:t>/10.1002/gps.1018</a:t>
            </a:r>
          </a:p>
          <a:p>
            <a:r>
              <a:rPr lang="de-DE" dirty="0"/>
              <a:t>Burnside, I. (1995). </a:t>
            </a:r>
            <a:r>
              <a:rPr lang="de-DE" dirty="0" err="1"/>
              <a:t>Themes</a:t>
            </a:r>
            <a:r>
              <a:rPr lang="de-DE" dirty="0"/>
              <a:t> </a:t>
            </a:r>
            <a:r>
              <a:rPr lang="de-DE" dirty="0" err="1"/>
              <a:t>and</a:t>
            </a:r>
            <a:r>
              <a:rPr lang="de-DE" dirty="0"/>
              <a:t> </a:t>
            </a:r>
            <a:r>
              <a:rPr lang="de-DE" dirty="0" err="1"/>
              <a:t>props</a:t>
            </a:r>
            <a:r>
              <a:rPr lang="de-DE" dirty="0"/>
              <a:t>: </a:t>
            </a:r>
            <a:r>
              <a:rPr lang="de-DE" dirty="0" err="1"/>
              <a:t>Adjuncts</a:t>
            </a:r>
            <a:r>
              <a:rPr lang="de-DE" dirty="0"/>
              <a:t> </a:t>
            </a:r>
            <a:r>
              <a:rPr lang="de-DE" dirty="0" err="1"/>
              <a:t>to</a:t>
            </a:r>
            <a:r>
              <a:rPr lang="de-DE" dirty="0"/>
              <a:t> </a:t>
            </a:r>
            <a:r>
              <a:rPr lang="de-DE" dirty="0" err="1"/>
              <a:t>reminiscence</a:t>
            </a:r>
            <a:r>
              <a:rPr lang="de-DE" dirty="0"/>
              <a:t> </a:t>
            </a:r>
            <a:r>
              <a:rPr lang="de-DE" dirty="0" err="1"/>
              <a:t>therapy</a:t>
            </a:r>
            <a:r>
              <a:rPr lang="de-DE" dirty="0"/>
              <a:t> </a:t>
            </a:r>
            <a:r>
              <a:rPr lang="de-DE" dirty="0" err="1"/>
              <a:t>groups</a:t>
            </a:r>
            <a:r>
              <a:rPr lang="de-DE" dirty="0"/>
              <a:t>. In B. </a:t>
            </a:r>
            <a:r>
              <a:rPr lang="de-DE" dirty="0" err="1"/>
              <a:t>Haight</a:t>
            </a:r>
            <a:r>
              <a:rPr lang="de-DE" dirty="0"/>
              <a:t> &amp; J. Webster (Hrsg.), The </a:t>
            </a:r>
            <a:r>
              <a:rPr lang="de-DE" dirty="0" err="1"/>
              <a:t>art</a:t>
            </a:r>
            <a:r>
              <a:rPr lang="de-DE" dirty="0"/>
              <a:t> &amp; </a:t>
            </a:r>
            <a:r>
              <a:rPr lang="de-DE" dirty="0" err="1"/>
              <a:t>science</a:t>
            </a:r>
            <a:r>
              <a:rPr lang="de-DE" dirty="0"/>
              <a:t> </a:t>
            </a:r>
            <a:r>
              <a:rPr lang="de-DE" dirty="0" err="1"/>
              <a:t>of</a:t>
            </a:r>
            <a:r>
              <a:rPr lang="de-DE" dirty="0"/>
              <a:t> </a:t>
            </a:r>
            <a:r>
              <a:rPr lang="de-DE" dirty="0" err="1"/>
              <a:t>reminiscing</a:t>
            </a:r>
            <a:r>
              <a:rPr lang="de-DE" dirty="0"/>
              <a:t> (pp. 151–163). Taylor &amp; Francis.</a:t>
            </a:r>
          </a:p>
          <a:p>
            <a:r>
              <a:rPr lang="de-DE" dirty="0" err="1"/>
              <a:t>Chochinov</a:t>
            </a:r>
            <a:r>
              <a:rPr lang="de-DE" dirty="0"/>
              <a:t>, H. M., Hack, T., </a:t>
            </a:r>
            <a:r>
              <a:rPr lang="de-DE" dirty="0" err="1"/>
              <a:t>Hassard</a:t>
            </a:r>
            <a:r>
              <a:rPr lang="de-DE" dirty="0"/>
              <a:t>, T., </a:t>
            </a:r>
            <a:r>
              <a:rPr lang="de-DE" dirty="0" err="1"/>
              <a:t>Kristjanson</a:t>
            </a:r>
            <a:r>
              <a:rPr lang="de-DE" dirty="0"/>
              <a:t>, L. J., </a:t>
            </a:r>
            <a:r>
              <a:rPr lang="de-DE" dirty="0" err="1"/>
              <a:t>McClement</a:t>
            </a:r>
            <a:r>
              <a:rPr lang="de-DE" dirty="0"/>
              <a:t>, S., &amp; </a:t>
            </a:r>
            <a:r>
              <a:rPr lang="de-DE" dirty="0" err="1"/>
              <a:t>Harlos</a:t>
            </a:r>
            <a:r>
              <a:rPr lang="de-DE" dirty="0"/>
              <a:t>, M. (2005). </a:t>
            </a:r>
            <a:r>
              <a:rPr lang="de-DE" dirty="0" err="1"/>
              <a:t>Dignity</a:t>
            </a:r>
            <a:r>
              <a:rPr lang="de-DE" dirty="0"/>
              <a:t> </a:t>
            </a:r>
            <a:r>
              <a:rPr lang="de-DE" dirty="0" err="1"/>
              <a:t>therapy</a:t>
            </a:r>
            <a:r>
              <a:rPr lang="de-DE" dirty="0"/>
              <a:t>: A </a:t>
            </a:r>
            <a:r>
              <a:rPr lang="de-DE" dirty="0" err="1"/>
              <a:t>novel</a:t>
            </a:r>
            <a:r>
              <a:rPr lang="de-DE" dirty="0"/>
              <a:t> </a:t>
            </a:r>
            <a:r>
              <a:rPr lang="de-DE" dirty="0" err="1"/>
              <a:t>psychotherapeutic</a:t>
            </a:r>
            <a:r>
              <a:rPr lang="de-DE" dirty="0"/>
              <a:t> </a:t>
            </a:r>
            <a:r>
              <a:rPr lang="de-DE" dirty="0" err="1"/>
              <a:t>intervention</a:t>
            </a:r>
            <a:r>
              <a:rPr lang="de-DE" dirty="0"/>
              <a:t> </a:t>
            </a:r>
            <a:r>
              <a:rPr lang="de-DE" dirty="0" err="1"/>
              <a:t>for</a:t>
            </a:r>
            <a:r>
              <a:rPr lang="de-DE" dirty="0"/>
              <a:t> </a:t>
            </a:r>
            <a:r>
              <a:rPr lang="de-DE" dirty="0" err="1"/>
              <a:t>patients</a:t>
            </a:r>
            <a:r>
              <a:rPr lang="de-DE" dirty="0"/>
              <a:t> </a:t>
            </a:r>
            <a:r>
              <a:rPr lang="de-DE" dirty="0" err="1"/>
              <a:t>near</a:t>
            </a:r>
            <a:r>
              <a:rPr lang="de-DE" dirty="0"/>
              <a:t> </a:t>
            </a:r>
            <a:r>
              <a:rPr lang="de-DE" dirty="0" err="1"/>
              <a:t>the</a:t>
            </a:r>
            <a:r>
              <a:rPr lang="de-DE" dirty="0"/>
              <a:t> end </a:t>
            </a:r>
            <a:r>
              <a:rPr lang="de-DE" dirty="0" err="1"/>
              <a:t>of</a:t>
            </a:r>
            <a:r>
              <a:rPr lang="de-DE" dirty="0"/>
              <a:t> </a:t>
            </a:r>
            <a:r>
              <a:rPr lang="de-DE" dirty="0" err="1"/>
              <a:t>life</a:t>
            </a:r>
            <a:r>
              <a:rPr lang="de-DE" dirty="0"/>
              <a:t>. Journal </a:t>
            </a:r>
            <a:r>
              <a:rPr lang="de-DE" dirty="0" err="1"/>
              <a:t>of</a:t>
            </a:r>
            <a:r>
              <a:rPr lang="de-DE" dirty="0"/>
              <a:t> Clinical </a:t>
            </a:r>
            <a:r>
              <a:rPr lang="de-DE" dirty="0" err="1"/>
              <a:t>Oncology</a:t>
            </a:r>
            <a:r>
              <a:rPr lang="de-DE" dirty="0"/>
              <a:t>: Official Journal </a:t>
            </a:r>
            <a:r>
              <a:rPr lang="de-DE" dirty="0" err="1"/>
              <a:t>of</a:t>
            </a:r>
            <a:r>
              <a:rPr lang="de-DE" dirty="0"/>
              <a:t> </a:t>
            </a:r>
            <a:r>
              <a:rPr lang="de-DE" dirty="0" err="1"/>
              <a:t>the</a:t>
            </a:r>
            <a:r>
              <a:rPr lang="de-DE" dirty="0"/>
              <a:t> American Society </a:t>
            </a:r>
            <a:r>
              <a:rPr lang="de-DE" dirty="0" err="1"/>
              <a:t>of</a:t>
            </a:r>
            <a:r>
              <a:rPr lang="de-DE" dirty="0"/>
              <a:t> Clinical </a:t>
            </a:r>
            <a:r>
              <a:rPr lang="de-DE" dirty="0" err="1"/>
              <a:t>Oncology</a:t>
            </a:r>
            <a:r>
              <a:rPr lang="de-DE" dirty="0"/>
              <a:t>, 23(24), 5520–5525. </a:t>
            </a:r>
            <a:r>
              <a:rPr lang="de-DE" u="sng" dirty="0">
                <a:solidFill>
                  <a:schemeClr val="accent5"/>
                </a:solidFill>
              </a:rPr>
              <a:t>https://</a:t>
            </a:r>
            <a:r>
              <a:rPr lang="de-DE" u="sng" dirty="0" err="1">
                <a:solidFill>
                  <a:schemeClr val="accent5"/>
                </a:solidFill>
              </a:rPr>
              <a:t>doi.org</a:t>
            </a:r>
            <a:r>
              <a:rPr lang="de-DE" u="sng" dirty="0">
                <a:solidFill>
                  <a:schemeClr val="accent5"/>
                </a:solidFill>
              </a:rPr>
              <a:t>/10.1200/JCO.2005.08.391</a:t>
            </a:r>
          </a:p>
          <a:p>
            <a:r>
              <a:rPr lang="de-DE" dirty="0"/>
              <a:t>Gibson, F. (1994). </a:t>
            </a:r>
            <a:r>
              <a:rPr lang="de-DE" dirty="0" err="1"/>
              <a:t>Reaching</a:t>
            </a:r>
            <a:r>
              <a:rPr lang="de-DE" dirty="0"/>
              <a:t> </a:t>
            </a:r>
            <a:r>
              <a:rPr lang="de-DE" dirty="0" err="1"/>
              <a:t>people</a:t>
            </a:r>
            <a:r>
              <a:rPr lang="de-DE" dirty="0"/>
              <a:t> </a:t>
            </a:r>
            <a:r>
              <a:rPr lang="de-DE" dirty="0" err="1"/>
              <a:t>with</a:t>
            </a:r>
            <a:r>
              <a:rPr lang="de-DE" dirty="0"/>
              <a:t> </a:t>
            </a:r>
            <a:r>
              <a:rPr lang="de-DE" dirty="0" err="1"/>
              <a:t>dementia</a:t>
            </a:r>
            <a:r>
              <a:rPr lang="de-DE" dirty="0"/>
              <a:t> </a:t>
            </a:r>
            <a:r>
              <a:rPr lang="de-DE" dirty="0" err="1"/>
              <a:t>through</a:t>
            </a:r>
            <a:r>
              <a:rPr lang="de-DE" dirty="0"/>
              <a:t> </a:t>
            </a:r>
            <a:r>
              <a:rPr lang="de-DE" dirty="0" err="1"/>
              <a:t>reminiscence</a:t>
            </a:r>
            <a:r>
              <a:rPr lang="de-DE" dirty="0"/>
              <a:t> </a:t>
            </a:r>
            <a:r>
              <a:rPr lang="de-DE" dirty="0" err="1"/>
              <a:t>work</a:t>
            </a:r>
            <a:r>
              <a:rPr lang="de-DE" dirty="0"/>
              <a:t>. In P. Schweizer (Hrsg.), </a:t>
            </a:r>
            <a:r>
              <a:rPr lang="de-DE" dirty="0" err="1"/>
              <a:t>Reminiscence</a:t>
            </a:r>
            <a:r>
              <a:rPr lang="de-DE" dirty="0"/>
              <a:t> in </a:t>
            </a:r>
            <a:r>
              <a:rPr lang="de-DE" dirty="0" err="1"/>
              <a:t>dementia</a:t>
            </a:r>
            <a:r>
              <a:rPr lang="de-DE" dirty="0"/>
              <a:t> care (pp. 73–80). Age Exchange.</a:t>
            </a:r>
          </a:p>
          <a:p>
            <a:r>
              <a:rPr lang="de-DE" dirty="0"/>
              <a:t>GKV-Spitzenverband (2020). Leitfaden Prävention – Handlungsfelder und Kriterien nach § 20 Abs. 2 SGB V. </a:t>
            </a:r>
            <a:r>
              <a:rPr lang="de-DE" dirty="0" err="1"/>
              <a:t>Verfügbar</a:t>
            </a:r>
            <a:r>
              <a:rPr lang="de-DE" dirty="0"/>
              <a:t> unter: </a:t>
            </a:r>
            <a:r>
              <a:rPr lang="de-DE" u="sng" dirty="0">
                <a:solidFill>
                  <a:schemeClr val="accent5"/>
                </a:solidFill>
                <a:hlinkClick r:id="rId2">
                  <a:extLst>
                    <a:ext uri="{A12FA001-AC4F-418D-AE19-62706E023703}">
                      <ahyp:hlinkClr xmlns:ahyp="http://schemas.microsoft.com/office/drawing/2018/hyperlinkcolor" val="tx"/>
                    </a:ext>
                  </a:extLst>
                </a:hlinkClick>
              </a:rPr>
              <a:t>https://</a:t>
            </a:r>
            <a:r>
              <a:rPr lang="de-DE" u="sng" dirty="0" err="1">
                <a:solidFill>
                  <a:schemeClr val="accent5"/>
                </a:solidFill>
                <a:hlinkClick r:id="rId2">
                  <a:extLst>
                    <a:ext uri="{A12FA001-AC4F-418D-AE19-62706E023703}">
                      <ahyp:hlinkClr xmlns:ahyp="http://schemas.microsoft.com/office/drawing/2018/hyperlinkcolor" val="tx"/>
                    </a:ext>
                  </a:extLst>
                </a:hlinkClick>
              </a:rPr>
              <a:t>www.gkvspitzenverband</a:t>
            </a:r>
            <a:r>
              <a:rPr lang="de-DE" u="sng" dirty="0" err="1">
                <a:solidFill>
                  <a:schemeClr val="accent5"/>
                </a:solidFill>
              </a:rPr>
              <a:t>.de</a:t>
            </a:r>
            <a:r>
              <a:rPr lang="de-DE" u="sng" dirty="0">
                <a:solidFill>
                  <a:schemeClr val="accent5"/>
                </a:solidFill>
              </a:rPr>
              <a:t>/</a:t>
            </a:r>
            <a:r>
              <a:rPr lang="de-DE" u="sng" dirty="0" err="1">
                <a:solidFill>
                  <a:schemeClr val="accent5"/>
                </a:solidFill>
              </a:rPr>
              <a:t>krankenversicherung</a:t>
            </a:r>
            <a:r>
              <a:rPr lang="de-DE" u="sng" dirty="0">
                <a:solidFill>
                  <a:schemeClr val="accent5"/>
                </a:solidFill>
              </a:rPr>
              <a:t>/</a:t>
            </a:r>
            <a:r>
              <a:rPr lang="de-DE" u="sng" dirty="0" err="1">
                <a:solidFill>
                  <a:schemeClr val="accent5"/>
                </a:solidFill>
              </a:rPr>
              <a:t>praevention_selbsthilfe_beratung</a:t>
            </a:r>
            <a:r>
              <a:rPr lang="de-DE" u="sng" dirty="0">
                <a:solidFill>
                  <a:schemeClr val="accent5"/>
                </a:solidFill>
              </a:rPr>
              <a:t>/</a:t>
            </a:r>
            <a:r>
              <a:rPr lang="de-DE" u="sng" dirty="0" err="1">
                <a:solidFill>
                  <a:schemeClr val="accent5"/>
                </a:solidFill>
              </a:rPr>
              <a:t>praevention_und_bgf</a:t>
            </a:r>
            <a:r>
              <a:rPr lang="de-DE" u="sng" dirty="0">
                <a:solidFill>
                  <a:schemeClr val="accent5"/>
                </a:solidFill>
              </a:rPr>
              <a:t>/</a:t>
            </a:r>
            <a:r>
              <a:rPr lang="de-DE" u="sng" dirty="0" err="1">
                <a:solidFill>
                  <a:schemeClr val="accent5"/>
                </a:solidFill>
              </a:rPr>
              <a:t>leitfaden_praeven</a:t>
            </a:r>
            <a:r>
              <a:rPr lang="de-DE" u="sng" dirty="0">
                <a:solidFill>
                  <a:schemeClr val="accent5"/>
                </a:solidFill>
              </a:rPr>
              <a:t> </a:t>
            </a:r>
            <a:r>
              <a:rPr lang="de-DE" u="sng" dirty="0" err="1">
                <a:solidFill>
                  <a:schemeClr val="accent5"/>
                </a:solidFill>
              </a:rPr>
              <a:t>tion</a:t>
            </a:r>
            <a:r>
              <a:rPr lang="de-DE" u="sng" dirty="0">
                <a:solidFill>
                  <a:schemeClr val="accent5"/>
                </a:solidFill>
              </a:rPr>
              <a:t>/</a:t>
            </a:r>
            <a:r>
              <a:rPr lang="de-DE" u="sng" dirty="0" err="1">
                <a:solidFill>
                  <a:schemeClr val="accent5"/>
                </a:solidFill>
              </a:rPr>
              <a:t>leitfaden_praevention.jsp</a:t>
            </a:r>
            <a:endParaRPr lang="de-DE" u="sng" dirty="0">
              <a:solidFill>
                <a:schemeClr val="accent5"/>
              </a:solidFill>
            </a:endParaRPr>
          </a:p>
          <a:p>
            <a:r>
              <a:rPr lang="de-DE" dirty="0" err="1"/>
              <a:t>Haight</a:t>
            </a:r>
            <a:r>
              <a:rPr lang="de-DE" dirty="0"/>
              <a:t>, B. K., &amp; </a:t>
            </a:r>
            <a:r>
              <a:rPr lang="de-DE" dirty="0" err="1"/>
              <a:t>Haight</a:t>
            </a:r>
            <a:r>
              <a:rPr lang="de-DE" dirty="0"/>
              <a:t>, B. S. (2007). The </a:t>
            </a:r>
            <a:r>
              <a:rPr lang="de-DE" dirty="0" err="1"/>
              <a:t>handbook</a:t>
            </a:r>
            <a:r>
              <a:rPr lang="de-DE" dirty="0"/>
              <a:t> </a:t>
            </a:r>
            <a:r>
              <a:rPr lang="de-DE" dirty="0" err="1"/>
              <a:t>of</a:t>
            </a:r>
            <a:r>
              <a:rPr lang="de-DE" dirty="0"/>
              <a:t> </a:t>
            </a:r>
            <a:r>
              <a:rPr lang="de-DE" dirty="0" err="1"/>
              <a:t>structured</a:t>
            </a:r>
            <a:r>
              <a:rPr lang="de-DE" dirty="0"/>
              <a:t> </a:t>
            </a:r>
            <a:r>
              <a:rPr lang="de-DE" dirty="0" err="1"/>
              <a:t>life</a:t>
            </a:r>
            <a:r>
              <a:rPr lang="de-DE" dirty="0"/>
              <a:t> </a:t>
            </a:r>
            <a:r>
              <a:rPr lang="de-DE" dirty="0" err="1"/>
              <a:t>review</a:t>
            </a:r>
            <a:r>
              <a:rPr lang="de-DE" dirty="0"/>
              <a:t>. </a:t>
            </a:r>
            <a:r>
              <a:rPr lang="de-DE" dirty="0" err="1"/>
              <a:t>Health</a:t>
            </a:r>
            <a:r>
              <a:rPr lang="de-DE" dirty="0"/>
              <a:t> </a:t>
            </a:r>
            <a:r>
              <a:rPr lang="de-DE" dirty="0" err="1"/>
              <a:t>Professions</a:t>
            </a:r>
            <a:r>
              <a:rPr lang="de-DE" dirty="0"/>
              <a:t> Press.</a:t>
            </a:r>
          </a:p>
          <a:p>
            <a:r>
              <a:rPr lang="de-DE" dirty="0"/>
              <a:t>Himmler, A. (2015). Lebenscollagen – Erinnerungsarbeit mit ästhetisch-bildnerischen Ausdrucksmitteln in der stationären Altenpflege: Dokumentation und interdisziplinäre Verortung eines kunstpädagogischen Projekts. Herbert </a:t>
            </a:r>
            <a:r>
              <a:rPr lang="de-DE" dirty="0" err="1"/>
              <a:t>utz</a:t>
            </a:r>
            <a:r>
              <a:rPr lang="de-DE" dirty="0"/>
              <a:t> Verlag.</a:t>
            </a:r>
          </a:p>
          <a:p>
            <a:r>
              <a:rPr lang="de-DE" dirty="0"/>
              <a:t>Horn, A. B., &amp; Mehl, M. R. (2004). Expressives Schreiben als Coping-Technik: Ein Überblick </a:t>
            </a:r>
            <a:r>
              <a:rPr lang="de-DE" dirty="0" err="1"/>
              <a:t>über</a:t>
            </a:r>
            <a:r>
              <a:rPr lang="de-DE" dirty="0"/>
              <a:t> den Stand der Forschung. Verhaltenstherapie, 14(4), 274–283. </a:t>
            </a:r>
            <a:r>
              <a:rPr lang="de-DE" dirty="0">
                <a:solidFill>
                  <a:schemeClr val="accent5"/>
                </a:solidFill>
                <a:hlinkClick r:id="rId3">
                  <a:extLst>
                    <a:ext uri="{A12FA001-AC4F-418D-AE19-62706E023703}">
                      <ahyp:hlinkClr xmlns:ahyp="http://schemas.microsoft.com/office/drawing/2018/hyperlinkcolor" val="tx"/>
                    </a:ext>
                  </a:extLst>
                </a:hlinkClick>
              </a:rPr>
              <a:t>https://doi.org/10.1159/000082837</a:t>
            </a:r>
            <a:endParaRPr lang="de-DE" dirty="0">
              <a:solidFill>
                <a:schemeClr val="accent5"/>
              </a:solidFill>
            </a:endParaRPr>
          </a:p>
          <a:p>
            <a:r>
              <a:rPr lang="de-DE" dirty="0" err="1"/>
              <a:t>Maercker</a:t>
            </a:r>
            <a:r>
              <a:rPr lang="de-DE" dirty="0"/>
              <a:t>, A., &amp; Forstmeier, S. (2013). Der </a:t>
            </a:r>
            <a:r>
              <a:rPr lang="de-DE" dirty="0" err="1"/>
              <a:t>Lebensrückblick</a:t>
            </a:r>
            <a:r>
              <a:rPr lang="de-DE" dirty="0"/>
              <a:t> in Therapie und Beratung. Springer. </a:t>
            </a:r>
            <a:r>
              <a:rPr lang="de-DE" u="sng" dirty="0">
                <a:solidFill>
                  <a:schemeClr val="accent5"/>
                </a:solidFill>
              </a:rPr>
              <a:t>https://</a:t>
            </a:r>
            <a:r>
              <a:rPr lang="de-DE" u="sng" dirty="0" err="1">
                <a:solidFill>
                  <a:schemeClr val="accent5"/>
                </a:solidFill>
              </a:rPr>
              <a:t>doi.org</a:t>
            </a:r>
            <a:r>
              <a:rPr lang="de-DE" u="sng" dirty="0">
                <a:solidFill>
                  <a:schemeClr val="accent5"/>
                </a:solidFill>
              </a:rPr>
              <a:t>/10.1200/JCO.2005.08.391</a:t>
            </a:r>
          </a:p>
          <a:p>
            <a:r>
              <a:rPr lang="de-DE" dirty="0" err="1"/>
              <a:t>Menche</a:t>
            </a:r>
            <a:r>
              <a:rPr lang="de-DE" dirty="0"/>
              <a:t>, N. (2014). Pflege heute. Urban &amp; Fischer.</a:t>
            </a:r>
          </a:p>
          <a:p>
            <a:r>
              <a:rPr lang="de-DE" dirty="0" err="1"/>
              <a:t>O'Shea</a:t>
            </a:r>
            <a:r>
              <a:rPr lang="de-DE" dirty="0"/>
              <a:t>, E., </a:t>
            </a:r>
            <a:r>
              <a:rPr lang="de-DE" dirty="0" err="1"/>
              <a:t>Devane</a:t>
            </a:r>
            <a:r>
              <a:rPr lang="de-DE" dirty="0"/>
              <a:t>, D., </a:t>
            </a:r>
            <a:r>
              <a:rPr lang="de-DE" dirty="0" err="1"/>
              <a:t>Cooney</a:t>
            </a:r>
            <a:r>
              <a:rPr lang="de-DE" dirty="0"/>
              <a:t>, A., Casey, D., Jordan, F., Hunter, A., Murphy, E., Newell, J., Connolly, S., &amp; Murphy, K. (2014). The </a:t>
            </a:r>
            <a:r>
              <a:rPr lang="de-DE" dirty="0" err="1"/>
              <a:t>impact</a:t>
            </a:r>
            <a:r>
              <a:rPr lang="de-DE" dirty="0"/>
              <a:t> </a:t>
            </a:r>
            <a:r>
              <a:rPr lang="de-DE" dirty="0" err="1"/>
              <a:t>of</a:t>
            </a:r>
            <a:r>
              <a:rPr lang="de-DE" dirty="0"/>
              <a:t> </a:t>
            </a:r>
            <a:r>
              <a:rPr lang="de-DE" dirty="0" err="1"/>
              <a:t>reminiscence</a:t>
            </a:r>
            <a:r>
              <a:rPr lang="de-DE" dirty="0"/>
              <a:t> on </a:t>
            </a:r>
            <a:r>
              <a:rPr lang="de-DE" dirty="0" err="1"/>
              <a:t>the</a:t>
            </a:r>
            <a:r>
              <a:rPr lang="de-DE" dirty="0"/>
              <a:t> </a:t>
            </a:r>
            <a:r>
              <a:rPr lang="de-DE" dirty="0" err="1"/>
              <a:t>quality</a:t>
            </a:r>
            <a:r>
              <a:rPr lang="de-DE" dirty="0"/>
              <a:t> </a:t>
            </a:r>
            <a:r>
              <a:rPr lang="de-DE" dirty="0" err="1"/>
              <a:t>of</a:t>
            </a:r>
            <a:r>
              <a:rPr lang="de-DE" dirty="0"/>
              <a:t> </a:t>
            </a:r>
            <a:r>
              <a:rPr lang="de-DE" dirty="0" err="1"/>
              <a:t>life</a:t>
            </a:r>
            <a:r>
              <a:rPr lang="de-DE" dirty="0"/>
              <a:t> </a:t>
            </a:r>
            <a:r>
              <a:rPr lang="de-DE" dirty="0" err="1"/>
              <a:t>of</a:t>
            </a:r>
            <a:r>
              <a:rPr lang="de-DE" dirty="0"/>
              <a:t> </a:t>
            </a:r>
            <a:r>
              <a:rPr lang="de-DE" dirty="0" err="1"/>
              <a:t>residents</a:t>
            </a:r>
            <a:r>
              <a:rPr lang="de-DE" dirty="0"/>
              <a:t> </a:t>
            </a:r>
            <a:r>
              <a:rPr lang="de-DE" dirty="0" err="1"/>
              <a:t>with</a:t>
            </a:r>
            <a:r>
              <a:rPr lang="de-DE" dirty="0"/>
              <a:t> </a:t>
            </a:r>
            <a:r>
              <a:rPr lang="de-DE" dirty="0" err="1"/>
              <a:t>dementia</a:t>
            </a:r>
            <a:r>
              <a:rPr lang="de-DE" dirty="0"/>
              <a:t> in </a:t>
            </a:r>
            <a:r>
              <a:rPr lang="de-DE" dirty="0" err="1"/>
              <a:t>long-stay</a:t>
            </a:r>
            <a:r>
              <a:rPr lang="de-DE" dirty="0"/>
              <a:t> care. International Journal </a:t>
            </a:r>
            <a:r>
              <a:rPr lang="de-DE" dirty="0" err="1"/>
              <a:t>of</a:t>
            </a:r>
            <a:r>
              <a:rPr lang="de-DE" dirty="0"/>
              <a:t> </a:t>
            </a:r>
            <a:r>
              <a:rPr lang="de-DE" dirty="0" err="1"/>
              <a:t>Geriatric</a:t>
            </a:r>
            <a:r>
              <a:rPr lang="de-DE" dirty="0"/>
              <a:t> </a:t>
            </a:r>
            <a:r>
              <a:rPr lang="de-DE" dirty="0" err="1"/>
              <a:t>Psychiatry</a:t>
            </a:r>
            <a:r>
              <a:rPr lang="de-DE" dirty="0"/>
              <a:t>, 29(10), 1062–1070. </a:t>
            </a:r>
            <a:r>
              <a:rPr lang="de-DE" u="sng" dirty="0">
                <a:solidFill>
                  <a:schemeClr val="accent5"/>
                </a:solidFill>
              </a:rPr>
              <a:t>https://</a:t>
            </a:r>
            <a:r>
              <a:rPr lang="de-DE" u="sng" dirty="0" err="1">
                <a:solidFill>
                  <a:schemeClr val="accent5"/>
                </a:solidFill>
              </a:rPr>
              <a:t>doi.org</a:t>
            </a:r>
            <a:r>
              <a:rPr lang="de-DE" u="sng" dirty="0">
                <a:solidFill>
                  <a:schemeClr val="accent5"/>
                </a:solidFill>
              </a:rPr>
              <a:t>/10.1002/gps.4099</a:t>
            </a:r>
          </a:p>
          <a:p>
            <a:r>
              <a:rPr lang="de-DE" dirty="0"/>
              <a:t>Pot, A. M., &amp; van Asch, I. (2013). </a:t>
            </a:r>
            <a:r>
              <a:rPr lang="de-DE" dirty="0" err="1"/>
              <a:t>Lebensrückblick</a:t>
            </a:r>
            <a:r>
              <a:rPr lang="de-DE" dirty="0"/>
              <a:t> </a:t>
            </a:r>
            <a:r>
              <a:rPr lang="de-DE" dirty="0" err="1"/>
              <a:t>für</a:t>
            </a:r>
            <a:r>
              <a:rPr lang="de-DE" dirty="0"/>
              <a:t> ältere Erwachsene: Ein gruppentherapeutischer Ansatz. In. A. </a:t>
            </a:r>
            <a:r>
              <a:rPr lang="de-DE" dirty="0" err="1"/>
              <a:t>Maercker</a:t>
            </a:r>
            <a:r>
              <a:rPr lang="de-DE" dirty="0"/>
              <a:t> &amp; S. Forstmeier, Der </a:t>
            </a:r>
            <a:r>
              <a:rPr lang="de-DE" dirty="0" err="1"/>
              <a:t>Lebensrückblick</a:t>
            </a:r>
            <a:r>
              <a:rPr lang="de-DE" dirty="0"/>
              <a:t> in Therapie und Beratung (S.171-186). Springer. </a:t>
            </a:r>
            <a:r>
              <a:rPr lang="de-DE" u="sng" dirty="0">
                <a:solidFill>
                  <a:schemeClr val="accent5"/>
                </a:solidFill>
              </a:rPr>
              <a:t>https://</a:t>
            </a:r>
            <a:r>
              <a:rPr lang="de-DE" u="sng" dirty="0" err="1">
                <a:solidFill>
                  <a:schemeClr val="accent5"/>
                </a:solidFill>
              </a:rPr>
              <a:t>doi.org</a:t>
            </a:r>
            <a:r>
              <a:rPr lang="de-DE" u="sng" dirty="0">
                <a:solidFill>
                  <a:schemeClr val="accent5"/>
                </a:solidFill>
              </a:rPr>
              <a:t>/10.1007/978-3-642-28199-0</a:t>
            </a:r>
          </a:p>
          <a:p>
            <a:r>
              <a:rPr lang="de-DE" dirty="0"/>
              <a:t>Pro </a:t>
            </a:r>
            <a:r>
              <a:rPr lang="de-DE" dirty="0" err="1"/>
              <a:t>PflegeManagement</a:t>
            </a:r>
            <a:r>
              <a:rPr lang="de-DE" dirty="0"/>
              <a:t>. (2019). </a:t>
            </a:r>
            <a:r>
              <a:rPr lang="de-DE" dirty="0" err="1"/>
              <a:t>Biografiearbeit</a:t>
            </a:r>
            <a:r>
              <a:rPr lang="de-DE" dirty="0"/>
              <a:t>: Grundstein </a:t>
            </a:r>
            <a:r>
              <a:rPr lang="de-DE" dirty="0" err="1"/>
              <a:t>für</a:t>
            </a:r>
            <a:r>
              <a:rPr lang="de-DE" dirty="0"/>
              <a:t> eine gute Pflege. </a:t>
            </a:r>
            <a:r>
              <a:rPr lang="de-DE" u="sng" dirty="0">
                <a:solidFill>
                  <a:schemeClr val="accent5"/>
                </a:solidFill>
              </a:rPr>
              <a:t>https://</a:t>
            </a:r>
            <a:r>
              <a:rPr lang="de-DE" u="sng" dirty="0" err="1">
                <a:solidFill>
                  <a:schemeClr val="accent5"/>
                </a:solidFill>
              </a:rPr>
              <a:t>www.ppm-online.org</a:t>
            </a:r>
            <a:r>
              <a:rPr lang="de-DE" u="sng" dirty="0">
                <a:solidFill>
                  <a:schemeClr val="accent5"/>
                </a:solidFill>
              </a:rPr>
              <a:t>/</a:t>
            </a:r>
            <a:r>
              <a:rPr lang="de-DE" u="sng" dirty="0" err="1">
                <a:solidFill>
                  <a:schemeClr val="accent5"/>
                </a:solidFill>
              </a:rPr>
              <a:t>stationaere</a:t>
            </a:r>
            <a:r>
              <a:rPr lang="de-DE" u="sng" dirty="0">
                <a:solidFill>
                  <a:schemeClr val="accent5"/>
                </a:solidFill>
              </a:rPr>
              <a:t>-pflege/</a:t>
            </a:r>
            <a:r>
              <a:rPr lang="de-DE" u="sng" dirty="0" err="1">
                <a:solidFill>
                  <a:schemeClr val="accent5"/>
                </a:solidFill>
              </a:rPr>
              <a:t>betreuungsangebote</a:t>
            </a:r>
            <a:r>
              <a:rPr lang="de-DE" u="sng" dirty="0">
                <a:solidFill>
                  <a:schemeClr val="accent5"/>
                </a:solidFill>
              </a:rPr>
              <a:t>/</a:t>
            </a:r>
            <a:r>
              <a:rPr lang="de-DE" u="sng" dirty="0" err="1">
                <a:solidFill>
                  <a:schemeClr val="accent5"/>
                </a:solidFill>
              </a:rPr>
              <a:t>biografiearbeit</a:t>
            </a:r>
            <a:r>
              <a:rPr lang="de-DE" u="sng" dirty="0">
                <a:solidFill>
                  <a:schemeClr val="accent5"/>
                </a:solidFill>
              </a:rPr>
              <a:t>/</a:t>
            </a:r>
          </a:p>
          <a:p>
            <a:endParaRPr lang="de-DE" dirty="0"/>
          </a:p>
          <a:p>
            <a:endParaRPr lang="de-DE" dirty="0"/>
          </a:p>
        </p:txBody>
      </p:sp>
    </p:spTree>
    <p:extLst>
      <p:ext uri="{BB962C8B-B14F-4D97-AF65-F5344CB8AC3E}">
        <p14:creationId xmlns:p14="http://schemas.microsoft.com/office/powerpoint/2010/main" val="3600716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ußzeilenplatzhalter 12">
            <a:extLst>
              <a:ext uri="{FF2B5EF4-FFF2-40B4-BE49-F238E27FC236}">
                <a16:creationId xmlns:a16="http://schemas.microsoft.com/office/drawing/2014/main" id="{B5562450-A679-E548-953D-8A3095B5F292}"/>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14" name="Foliennummernplatzhalter 13">
            <a:extLst>
              <a:ext uri="{FF2B5EF4-FFF2-40B4-BE49-F238E27FC236}">
                <a16:creationId xmlns:a16="http://schemas.microsoft.com/office/drawing/2014/main" id="{F2751195-740F-414A-81D1-12EAC7B9A3AE}"/>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6</a:t>
            </a:fld>
            <a:endParaRPr lang="de-DE" dirty="0"/>
          </a:p>
        </p:txBody>
      </p:sp>
      <p:sp>
        <p:nvSpPr>
          <p:cNvPr id="2" name="Titel 1">
            <a:extLst>
              <a:ext uri="{FF2B5EF4-FFF2-40B4-BE49-F238E27FC236}">
                <a16:creationId xmlns:a16="http://schemas.microsoft.com/office/drawing/2014/main" id="{8C0E36EB-B08E-C544-B2C3-3862D266E49B}"/>
              </a:ext>
            </a:extLst>
          </p:cNvPr>
          <p:cNvSpPr>
            <a:spLocks noGrp="1"/>
          </p:cNvSpPr>
          <p:nvPr>
            <p:ph type="title"/>
          </p:nvPr>
        </p:nvSpPr>
        <p:spPr>
          <a:xfrm>
            <a:off x="1308099" y="1125538"/>
            <a:ext cx="9612314" cy="574675"/>
          </a:xfrm>
        </p:spPr>
        <p:txBody>
          <a:bodyPr/>
          <a:lstStyle/>
          <a:p>
            <a:r>
              <a:rPr lang="de-DE" dirty="0"/>
              <a:t>Theoretischer Hintergrund</a:t>
            </a:r>
          </a:p>
        </p:txBody>
      </p:sp>
      <p:sp>
        <p:nvSpPr>
          <p:cNvPr id="3" name="Inhaltsplatzhalter 2">
            <a:extLst>
              <a:ext uri="{FF2B5EF4-FFF2-40B4-BE49-F238E27FC236}">
                <a16:creationId xmlns:a16="http://schemas.microsoft.com/office/drawing/2014/main" id="{0A889531-165E-F84E-B9F9-F35D36D333A1}"/>
              </a:ext>
            </a:extLst>
          </p:cNvPr>
          <p:cNvSpPr>
            <a:spLocks noGrp="1"/>
          </p:cNvSpPr>
          <p:nvPr>
            <p:ph sz="quarter" idx="11"/>
          </p:nvPr>
        </p:nvSpPr>
        <p:spPr>
          <a:xfrm>
            <a:off x="1308099" y="2088000"/>
            <a:ext cx="9612313" cy="3960000"/>
          </a:xfrm>
        </p:spPr>
        <p:txBody>
          <a:bodyPr/>
          <a:lstStyle/>
          <a:p>
            <a:pPr lvl="2"/>
            <a:r>
              <a:rPr lang="de-DE" dirty="0"/>
              <a:t>Erste Erinnerungsarbeit mit Menschen mit Demenz seit 1994 (Gibson, 1994)</a:t>
            </a:r>
          </a:p>
          <a:p>
            <a:pPr lvl="2"/>
            <a:r>
              <a:rPr lang="de-DE" dirty="0"/>
              <a:t>Ab 1995 wurde Erinnerungsarbeit unter Hinzunahme von verschiedenen </a:t>
            </a:r>
            <a:br>
              <a:rPr lang="de-DE" dirty="0"/>
            </a:br>
            <a:r>
              <a:rPr lang="de-DE" dirty="0"/>
              <a:t>Requisiten (z. B. Bildern) verwendet.</a:t>
            </a:r>
          </a:p>
          <a:p>
            <a:pPr lvl="1"/>
            <a:r>
              <a:rPr lang="de-DE" dirty="0"/>
              <a:t>Die Erinnerungsarbeit kann dabei helfen, einen eigenen Zugang zum Wiedererleben vergangener Ereignisse zu fördern und somit das Leben </a:t>
            </a:r>
            <a:r>
              <a:rPr lang="de-DE" dirty="0" err="1"/>
              <a:t>rückblickend</a:t>
            </a:r>
            <a:r>
              <a:rPr lang="de-DE" dirty="0"/>
              <a:t> zu reflektieren und zu strukturieren (Himmler, 2015).</a:t>
            </a:r>
          </a:p>
          <a:p>
            <a:pPr lvl="1"/>
            <a:endParaRPr lang="de-DE" dirty="0"/>
          </a:p>
        </p:txBody>
      </p:sp>
      <p:sp>
        <p:nvSpPr>
          <p:cNvPr id="20" name="Inhaltsplatzhalter 19">
            <a:extLst>
              <a:ext uri="{FF2B5EF4-FFF2-40B4-BE49-F238E27FC236}">
                <a16:creationId xmlns:a16="http://schemas.microsoft.com/office/drawing/2014/main" id="{8731468E-C692-DD48-A0FD-5CE375F3C538}"/>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353051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ußzeilenplatzhalter 30">
            <a:extLst>
              <a:ext uri="{FF2B5EF4-FFF2-40B4-BE49-F238E27FC236}">
                <a16:creationId xmlns:a16="http://schemas.microsoft.com/office/drawing/2014/main" id="{4F906AA2-B852-3E41-A962-783186F95B29}"/>
              </a:ext>
            </a:extLst>
          </p:cNvPr>
          <p:cNvSpPr>
            <a:spLocks noGrp="1"/>
          </p:cNvSpPr>
          <p:nvPr>
            <p:ph type="ftr" sz="quarter" idx="11"/>
          </p:nvPr>
        </p:nvSpPr>
        <p:spPr>
          <a:xfrm>
            <a:off x="6773306" y="6561699"/>
            <a:ext cx="4588630" cy="228600"/>
          </a:xfrm>
        </p:spPr>
        <p:txBody>
          <a:bodyPr/>
          <a:lstStyle/>
          <a:p>
            <a:r>
              <a:rPr lang="de-DE"/>
              <a:t>Multiplikatorenschulung</a:t>
            </a:r>
          </a:p>
        </p:txBody>
      </p:sp>
      <p:sp>
        <p:nvSpPr>
          <p:cNvPr id="32" name="Foliennummernplatzhalter 31">
            <a:extLst>
              <a:ext uri="{FF2B5EF4-FFF2-40B4-BE49-F238E27FC236}">
                <a16:creationId xmlns:a16="http://schemas.microsoft.com/office/drawing/2014/main" id="{F69BCDD5-6EB5-3C43-BFD0-7F2A5589BBC6}"/>
              </a:ext>
            </a:extLst>
          </p:cNvPr>
          <p:cNvSpPr>
            <a:spLocks noGrp="1"/>
          </p:cNvSpPr>
          <p:nvPr>
            <p:ph type="sldNum" sz="quarter" idx="12"/>
          </p:nvPr>
        </p:nvSpPr>
        <p:spPr>
          <a:xfrm>
            <a:off x="11361936" y="6561699"/>
            <a:ext cx="449064" cy="228600"/>
          </a:xfrm>
        </p:spPr>
        <p:txBody>
          <a:bodyPr/>
          <a:lstStyle/>
          <a:p>
            <a:fld id="{E482587A-DFEB-434F-BFB7-ACB8480F4638}" type="slidenum">
              <a:rPr lang="de-DE" smtClean="0"/>
              <a:pPr/>
              <a:t>7</a:t>
            </a:fld>
            <a:endParaRPr lang="de-DE"/>
          </a:p>
        </p:txBody>
      </p:sp>
      <p:sp>
        <p:nvSpPr>
          <p:cNvPr id="22" name="Inhaltsplatzhalter 21">
            <a:extLst>
              <a:ext uri="{FF2B5EF4-FFF2-40B4-BE49-F238E27FC236}">
                <a16:creationId xmlns:a16="http://schemas.microsoft.com/office/drawing/2014/main" id="{53A91065-2CEF-ED4C-AE88-8918392C6C44}"/>
              </a:ext>
            </a:extLst>
          </p:cNvPr>
          <p:cNvSpPr>
            <a:spLocks noGrp="1"/>
          </p:cNvSpPr>
          <p:nvPr>
            <p:ph sz="quarter" idx="13"/>
          </p:nvPr>
        </p:nvSpPr>
        <p:spPr>
          <a:xfrm>
            <a:off x="1270000" y="732351"/>
            <a:ext cx="1338263" cy="198983"/>
          </a:xfrm>
        </p:spPr>
        <p:txBody>
          <a:bodyPr/>
          <a:lstStyle/>
          <a:p>
            <a:r>
              <a:rPr lang="de-DE"/>
              <a:t>Teil 1</a:t>
            </a:r>
            <a:endParaRPr lang="de-DE" dirty="0"/>
          </a:p>
        </p:txBody>
      </p:sp>
      <p:sp>
        <p:nvSpPr>
          <p:cNvPr id="11" name="Inhaltsplatzhalter 10">
            <a:extLst>
              <a:ext uri="{FF2B5EF4-FFF2-40B4-BE49-F238E27FC236}">
                <a16:creationId xmlns:a16="http://schemas.microsoft.com/office/drawing/2014/main" id="{7333282B-8AE7-8D4F-A6A8-D3FF0565A560}"/>
              </a:ext>
            </a:extLst>
          </p:cNvPr>
          <p:cNvSpPr>
            <a:spLocks noGrp="1"/>
          </p:cNvSpPr>
          <p:nvPr>
            <p:ph sz="quarter" idx="14"/>
          </p:nvPr>
        </p:nvSpPr>
        <p:spPr>
          <a:xfrm>
            <a:off x="868187" y="2088000"/>
            <a:ext cx="5040000" cy="3960000"/>
          </a:xfrm>
        </p:spPr>
        <p:txBody>
          <a:bodyPr/>
          <a:lstStyle/>
          <a:p>
            <a:pPr lvl="3"/>
            <a:r>
              <a:rPr lang="de-DE" dirty="0"/>
              <a:t>Die </a:t>
            </a:r>
            <a:r>
              <a:rPr lang="de-DE" dirty="0" err="1"/>
              <a:t>Biografiearbeit</a:t>
            </a:r>
            <a:r>
              <a:rPr lang="de-DE" dirty="0"/>
              <a:t> ist definiert als </a:t>
            </a:r>
            <a:br>
              <a:rPr lang="de-DE" dirty="0"/>
            </a:br>
            <a:r>
              <a:rPr lang="de-DE" dirty="0"/>
              <a:t>eine spontane oder geleitete Erinnerungsarbeit, bei der biografische Erfahrungen rekonstruiert, verstanden und bearbeitet und bestenfalls mit </a:t>
            </a:r>
            <a:br>
              <a:rPr lang="de-DE" dirty="0"/>
            </a:br>
            <a:r>
              <a:rPr lang="de-DE" dirty="0"/>
              <a:t>der Gegenwart und Zukunft </a:t>
            </a:r>
            <a:r>
              <a:rPr lang="de-DE" dirty="0" err="1"/>
              <a:t>verknüpft</a:t>
            </a:r>
            <a:r>
              <a:rPr lang="de-DE" dirty="0"/>
              <a:t> werden (</a:t>
            </a:r>
            <a:r>
              <a:rPr lang="de-DE" dirty="0" err="1"/>
              <a:t>Menche</a:t>
            </a:r>
            <a:r>
              <a:rPr lang="de-DE" dirty="0"/>
              <a:t>, 2009).</a:t>
            </a:r>
          </a:p>
        </p:txBody>
      </p:sp>
      <p:graphicFrame>
        <p:nvGraphicFramePr>
          <p:cNvPr id="4" name="Inhaltsplatzhalter 3">
            <a:extLst>
              <a:ext uri="{FF2B5EF4-FFF2-40B4-BE49-F238E27FC236}">
                <a16:creationId xmlns:a16="http://schemas.microsoft.com/office/drawing/2014/main" id="{8A5E7E47-56A2-4543-BB5D-4583F7990B1E}"/>
              </a:ext>
            </a:extLst>
          </p:cNvPr>
          <p:cNvGraphicFramePr>
            <a:graphicFrameLocks noGrp="1"/>
          </p:cNvGraphicFramePr>
          <p:nvPr>
            <p:ph sz="quarter" idx="15"/>
            <p:extLst>
              <p:ext uri="{D42A27DB-BD31-4B8C-83A1-F6EECF244321}">
                <p14:modId xmlns:p14="http://schemas.microsoft.com/office/powerpoint/2010/main" val="539342331"/>
              </p:ext>
            </p:extLst>
          </p:nvPr>
        </p:nvGraphicFramePr>
        <p:xfrm>
          <a:off x="6280150" y="2087563"/>
          <a:ext cx="5038725" cy="39608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el 6">
            <a:extLst>
              <a:ext uri="{FF2B5EF4-FFF2-40B4-BE49-F238E27FC236}">
                <a16:creationId xmlns:a16="http://schemas.microsoft.com/office/drawing/2014/main" id="{2E56C15F-AFF9-6945-9124-7F6EFEADB9DF}"/>
              </a:ext>
            </a:extLst>
          </p:cNvPr>
          <p:cNvSpPr>
            <a:spLocks noGrp="1"/>
          </p:cNvSpPr>
          <p:nvPr>
            <p:ph type="title"/>
          </p:nvPr>
        </p:nvSpPr>
        <p:spPr>
          <a:xfrm>
            <a:off x="868186" y="1125538"/>
            <a:ext cx="10455627" cy="574675"/>
          </a:xfrm>
        </p:spPr>
        <p:txBody>
          <a:bodyPr/>
          <a:lstStyle/>
          <a:p>
            <a:r>
              <a:rPr lang="de-DE" dirty="0"/>
              <a:t>Theoretischer Hintergrund</a:t>
            </a:r>
          </a:p>
        </p:txBody>
      </p:sp>
    </p:spTree>
    <p:extLst>
      <p:ext uri="{BB962C8B-B14F-4D97-AF65-F5344CB8AC3E}">
        <p14:creationId xmlns:p14="http://schemas.microsoft.com/office/powerpoint/2010/main" val="1236826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1491E188-DFC4-4443-A1A0-0D85EE0D7668}"/>
              </a:ext>
            </a:extLst>
          </p:cNvPr>
          <p:cNvSpPr/>
          <p:nvPr/>
        </p:nvSpPr>
        <p:spPr>
          <a:xfrm>
            <a:off x="4380410" y="2342364"/>
            <a:ext cx="4738189" cy="22990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Fußzeilenplatzhalter 3">
            <a:extLst>
              <a:ext uri="{FF2B5EF4-FFF2-40B4-BE49-F238E27FC236}">
                <a16:creationId xmlns:a16="http://schemas.microsoft.com/office/drawing/2014/main" id="{58024567-1FF0-A34B-851B-B5209B745E37}"/>
              </a:ext>
            </a:extLst>
          </p:cNvPr>
          <p:cNvSpPr>
            <a:spLocks noGrp="1"/>
          </p:cNvSpPr>
          <p:nvPr>
            <p:ph type="ftr" sz="quarter" idx="3"/>
          </p:nvPr>
        </p:nvSpPr>
        <p:spPr>
          <a:xfrm>
            <a:off x="6773306" y="6561699"/>
            <a:ext cx="4588630" cy="228600"/>
          </a:xfrm>
        </p:spPr>
        <p:txBody>
          <a:bodyPr/>
          <a:lstStyle/>
          <a:p>
            <a:r>
              <a:rPr lang="de-DE"/>
              <a:t>Multiplikatorenschulung</a:t>
            </a:r>
            <a:endParaRPr lang="de-DE" dirty="0"/>
          </a:p>
        </p:txBody>
      </p:sp>
      <p:sp>
        <p:nvSpPr>
          <p:cNvPr id="5" name="Foliennummernplatzhalter 4">
            <a:extLst>
              <a:ext uri="{FF2B5EF4-FFF2-40B4-BE49-F238E27FC236}">
                <a16:creationId xmlns:a16="http://schemas.microsoft.com/office/drawing/2014/main" id="{6A4558BD-8633-514D-99DD-CE58D1AB7A7D}"/>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8</a:t>
            </a:fld>
            <a:endParaRPr lang="de-DE" dirty="0"/>
          </a:p>
        </p:txBody>
      </p:sp>
      <p:sp>
        <p:nvSpPr>
          <p:cNvPr id="2" name="Titel 1">
            <a:extLst>
              <a:ext uri="{FF2B5EF4-FFF2-40B4-BE49-F238E27FC236}">
                <a16:creationId xmlns:a16="http://schemas.microsoft.com/office/drawing/2014/main" id="{45655584-20BD-2C45-8AD6-69E3668C791A}"/>
              </a:ext>
            </a:extLst>
          </p:cNvPr>
          <p:cNvSpPr>
            <a:spLocks noGrp="1"/>
          </p:cNvSpPr>
          <p:nvPr>
            <p:ph type="title"/>
          </p:nvPr>
        </p:nvSpPr>
        <p:spPr>
          <a:xfrm>
            <a:off x="1308099" y="1125538"/>
            <a:ext cx="9612314" cy="574675"/>
          </a:xfrm>
        </p:spPr>
        <p:txBody>
          <a:bodyPr/>
          <a:lstStyle/>
          <a:p>
            <a:r>
              <a:rPr lang="de-DE" dirty="0"/>
              <a:t>Theoretischer Hintergrund</a:t>
            </a:r>
          </a:p>
        </p:txBody>
      </p:sp>
      <p:graphicFrame>
        <p:nvGraphicFramePr>
          <p:cNvPr id="7" name="Inhaltsplatzhalter 6">
            <a:extLst>
              <a:ext uri="{FF2B5EF4-FFF2-40B4-BE49-F238E27FC236}">
                <a16:creationId xmlns:a16="http://schemas.microsoft.com/office/drawing/2014/main" id="{A63370DD-31EE-0749-B0DF-B39F49D93B53}"/>
              </a:ext>
            </a:extLst>
          </p:cNvPr>
          <p:cNvGraphicFramePr>
            <a:graphicFrameLocks noGrp="1"/>
          </p:cNvGraphicFramePr>
          <p:nvPr>
            <p:ph sz="quarter" idx="11"/>
            <p:extLst>
              <p:ext uri="{D42A27DB-BD31-4B8C-83A1-F6EECF244321}">
                <p14:modId xmlns:p14="http://schemas.microsoft.com/office/powerpoint/2010/main" val="3134410903"/>
              </p:ext>
            </p:extLst>
          </p:nvPr>
        </p:nvGraphicFramePr>
        <p:xfrm>
          <a:off x="1308100" y="2087563"/>
          <a:ext cx="9612313" cy="39608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Inhaltsplatzhalter 19">
            <a:extLst>
              <a:ext uri="{FF2B5EF4-FFF2-40B4-BE49-F238E27FC236}">
                <a16:creationId xmlns:a16="http://schemas.microsoft.com/office/drawing/2014/main" id="{DC078018-D1BD-C54C-B924-21722F86F45C}"/>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2548658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B2B4A277-00B1-C044-B90F-0969920A6806}"/>
              </a:ext>
            </a:extLst>
          </p:cNvPr>
          <p:cNvSpPr>
            <a:spLocks noGrp="1"/>
          </p:cNvSpPr>
          <p:nvPr>
            <p:ph type="title"/>
          </p:nvPr>
        </p:nvSpPr>
        <p:spPr>
          <a:xfrm>
            <a:off x="1308099" y="1125538"/>
            <a:ext cx="9612313" cy="1140979"/>
          </a:xfrm>
        </p:spPr>
        <p:txBody>
          <a:bodyPr/>
          <a:lstStyle/>
          <a:p>
            <a:r>
              <a:rPr lang="de-DE" dirty="0"/>
              <a:t>Ziele des Angebots der </a:t>
            </a:r>
            <a:br>
              <a:rPr lang="de-DE" dirty="0"/>
            </a:br>
            <a:r>
              <a:rPr lang="de-DE" dirty="0"/>
              <a:t>Erinnerungs- &amp; </a:t>
            </a:r>
            <a:r>
              <a:rPr lang="de-DE" dirty="0" err="1"/>
              <a:t>Biografiearbeit</a:t>
            </a:r>
            <a:endParaRPr lang="de-DE" dirty="0"/>
          </a:p>
        </p:txBody>
      </p:sp>
      <p:sp>
        <p:nvSpPr>
          <p:cNvPr id="2" name="Fußzeilenplatzhalter 1">
            <a:extLst>
              <a:ext uri="{FF2B5EF4-FFF2-40B4-BE49-F238E27FC236}">
                <a16:creationId xmlns:a16="http://schemas.microsoft.com/office/drawing/2014/main" id="{A288BB99-11E8-CF49-B40E-D7773FDCCAC5}"/>
              </a:ext>
            </a:extLst>
          </p:cNvPr>
          <p:cNvSpPr>
            <a:spLocks noGrp="1"/>
          </p:cNvSpPr>
          <p:nvPr>
            <p:ph type="ftr" sz="quarter" idx="3"/>
          </p:nvPr>
        </p:nvSpPr>
        <p:spPr>
          <a:xfrm>
            <a:off x="6773306" y="6561699"/>
            <a:ext cx="4588630" cy="228600"/>
          </a:xfrm>
        </p:spPr>
        <p:txBody>
          <a:bodyPr/>
          <a:lstStyle/>
          <a:p>
            <a:r>
              <a:rPr lang="de-DE"/>
              <a:t>Multiplikatorenschulung</a:t>
            </a:r>
          </a:p>
        </p:txBody>
      </p:sp>
      <p:sp>
        <p:nvSpPr>
          <p:cNvPr id="3" name="Foliennummernplatzhalter 2">
            <a:extLst>
              <a:ext uri="{FF2B5EF4-FFF2-40B4-BE49-F238E27FC236}">
                <a16:creationId xmlns:a16="http://schemas.microsoft.com/office/drawing/2014/main" id="{A8D58B8D-B83A-5D46-BDB1-EF54C54DFF4B}"/>
              </a:ext>
            </a:extLst>
          </p:cNvPr>
          <p:cNvSpPr>
            <a:spLocks noGrp="1"/>
          </p:cNvSpPr>
          <p:nvPr>
            <p:ph type="sldNum" sz="quarter" idx="4"/>
          </p:nvPr>
        </p:nvSpPr>
        <p:spPr>
          <a:xfrm>
            <a:off x="11361936" y="6561699"/>
            <a:ext cx="449064" cy="228600"/>
          </a:xfrm>
        </p:spPr>
        <p:txBody>
          <a:bodyPr/>
          <a:lstStyle/>
          <a:p>
            <a:fld id="{E482587A-DFEB-434F-BFB7-ACB8480F4638}" type="slidenum">
              <a:rPr lang="de-DE" smtClean="0"/>
              <a:pPr/>
              <a:t>9</a:t>
            </a:fld>
            <a:endParaRPr lang="de-DE"/>
          </a:p>
        </p:txBody>
      </p:sp>
      <p:sp>
        <p:nvSpPr>
          <p:cNvPr id="4" name="Textplatzhalter 3">
            <a:extLst>
              <a:ext uri="{FF2B5EF4-FFF2-40B4-BE49-F238E27FC236}">
                <a16:creationId xmlns:a16="http://schemas.microsoft.com/office/drawing/2014/main" id="{1708052F-44EC-C443-9BF1-BD0A0CC54613}"/>
              </a:ext>
            </a:extLst>
          </p:cNvPr>
          <p:cNvSpPr>
            <a:spLocks noGrp="1"/>
          </p:cNvSpPr>
          <p:nvPr>
            <p:ph sz="quarter" idx="11"/>
          </p:nvPr>
        </p:nvSpPr>
        <p:spPr>
          <a:xfrm>
            <a:off x="1308099" y="2573079"/>
            <a:ext cx="9612313" cy="3528000"/>
          </a:xfrm>
        </p:spPr>
        <p:txBody>
          <a:bodyPr/>
          <a:lstStyle/>
          <a:p>
            <a:pPr lvl="1"/>
            <a:r>
              <a:rPr lang="de-DE" dirty="0"/>
              <a:t>Möglichkeit </a:t>
            </a:r>
            <a:r>
              <a:rPr lang="de-DE" dirty="0" err="1"/>
              <a:t>für</a:t>
            </a:r>
            <a:r>
              <a:rPr lang="de-DE" dirty="0"/>
              <a:t> Bewohner/-innen, sich </a:t>
            </a:r>
            <a:r>
              <a:rPr lang="de-DE" dirty="0" err="1"/>
              <a:t>über</a:t>
            </a:r>
            <a:r>
              <a:rPr lang="de-DE" dirty="0"/>
              <a:t> Vergangenes im Rahmen der moderierten Gruppenarbeit auszutauschen</a:t>
            </a:r>
          </a:p>
          <a:p>
            <a:pPr lvl="1"/>
            <a:r>
              <a:rPr lang="de-DE" dirty="0"/>
              <a:t>Mithilfe verschiedener Elemente der Kunst-, Sinnes- oder </a:t>
            </a:r>
            <a:r>
              <a:rPr lang="de-DE" dirty="0" err="1"/>
              <a:t>Biografiebucharbeit</a:t>
            </a:r>
            <a:r>
              <a:rPr lang="de-DE" dirty="0"/>
              <a:t> Erinnerungen abrufen, darstellen oder visuell festhalten</a:t>
            </a:r>
          </a:p>
          <a:p>
            <a:pPr lvl="1"/>
            <a:r>
              <a:rPr lang="de-DE" dirty="0"/>
              <a:t>Förderung des Wohlbefindens und des sozialen Anschlusses der Teilnehmenden</a:t>
            </a:r>
          </a:p>
        </p:txBody>
      </p:sp>
      <p:sp>
        <p:nvSpPr>
          <p:cNvPr id="15" name="Inhaltsplatzhalter 14">
            <a:extLst>
              <a:ext uri="{FF2B5EF4-FFF2-40B4-BE49-F238E27FC236}">
                <a16:creationId xmlns:a16="http://schemas.microsoft.com/office/drawing/2014/main" id="{52190816-488B-304C-AA03-63B7D6384151}"/>
              </a:ext>
            </a:extLst>
          </p:cNvPr>
          <p:cNvSpPr>
            <a:spLocks noGrp="1"/>
          </p:cNvSpPr>
          <p:nvPr>
            <p:ph sz="quarter" idx="13"/>
          </p:nvPr>
        </p:nvSpPr>
        <p:spPr>
          <a:xfrm>
            <a:off x="1270000" y="732351"/>
            <a:ext cx="1338263" cy="198983"/>
          </a:xfrm>
        </p:spPr>
        <p:txBody>
          <a:bodyPr/>
          <a:lstStyle/>
          <a:p>
            <a:r>
              <a:rPr lang="de-DE" dirty="0"/>
              <a:t>Teil 1</a:t>
            </a:r>
          </a:p>
        </p:txBody>
      </p:sp>
    </p:spTree>
    <p:extLst>
      <p:ext uri="{BB962C8B-B14F-4D97-AF65-F5344CB8AC3E}">
        <p14:creationId xmlns:p14="http://schemas.microsoft.com/office/powerpoint/2010/main" val="3712428826"/>
      </p:ext>
    </p:extLst>
  </p:cSld>
  <p:clrMapOvr>
    <a:masterClrMapping/>
  </p:clrMapOvr>
</p:sld>
</file>

<file path=ppt/theme/theme1.xml><?xml version="1.0" encoding="utf-8"?>
<a:theme xmlns:a="http://schemas.openxmlformats.org/drawingml/2006/main" name="Titel">
  <a:themeElements>
    <a:clrScheme name="Benutzerdefiniert 1">
      <a:dk1>
        <a:srgbClr val="000000"/>
      </a:dk1>
      <a:lt1>
        <a:srgbClr val="FFFFFF"/>
      </a:lt1>
      <a:dk2>
        <a:srgbClr val="0D3B64"/>
      </a:dk2>
      <a:lt2>
        <a:srgbClr val="EEEFEF"/>
      </a:lt2>
      <a:accent1>
        <a:srgbClr val="BD4B95"/>
      </a:accent1>
      <a:accent2>
        <a:srgbClr val="2CA0D2"/>
      </a:accent2>
      <a:accent3>
        <a:srgbClr val="A5A5A5"/>
      </a:accent3>
      <a:accent4>
        <a:srgbClr val="FCEAF2"/>
      </a:accent4>
      <a:accent5>
        <a:srgbClr val="387899"/>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lgeseiten">
  <a:themeElements>
    <a:clrScheme name="Benutzerdefiniert 1">
      <a:dk1>
        <a:srgbClr val="000000"/>
      </a:dk1>
      <a:lt1>
        <a:srgbClr val="FFFFFF"/>
      </a:lt1>
      <a:dk2>
        <a:srgbClr val="0D3B64"/>
      </a:dk2>
      <a:lt2>
        <a:srgbClr val="EEEFEF"/>
      </a:lt2>
      <a:accent1>
        <a:srgbClr val="BD4B95"/>
      </a:accent1>
      <a:accent2>
        <a:srgbClr val="2CA0D2"/>
      </a:accent2>
      <a:accent3>
        <a:srgbClr val="A5A5A5"/>
      </a:accent3>
      <a:accent4>
        <a:srgbClr val="FCEAF2"/>
      </a:accent4>
      <a:accent5>
        <a:srgbClr val="387899"/>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3204</Words>
  <Application>Microsoft Macintosh PowerPoint</Application>
  <PresentationFormat>Breitbild</PresentationFormat>
  <Paragraphs>416</Paragraphs>
  <Slides>51</Slides>
  <Notes>0</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51</vt:i4>
      </vt:variant>
    </vt:vector>
  </HeadingPairs>
  <TitlesOfParts>
    <vt:vector size="59" baseType="lpstr">
      <vt:lpstr>Acumin Pro Condensed Ult Black</vt:lpstr>
      <vt:lpstr>Arial</vt:lpstr>
      <vt:lpstr>Calibri</vt:lpstr>
      <vt:lpstr>Calibri Light</vt:lpstr>
      <vt:lpstr>Courier New</vt:lpstr>
      <vt:lpstr>Symbol</vt:lpstr>
      <vt:lpstr>Titel</vt:lpstr>
      <vt:lpstr>Folgeseiten</vt:lpstr>
      <vt:lpstr>PowerPoint-Präsentation</vt:lpstr>
      <vt:lpstr>Was haben wir heute vor?</vt:lpstr>
      <vt:lpstr>Grundlage</vt:lpstr>
      <vt:lpstr>Ziele der Multiplikatorenschulung</vt:lpstr>
      <vt:lpstr>Aktiver Einstieg ins Thema</vt:lpstr>
      <vt:lpstr>Theoretischer Hintergrund</vt:lpstr>
      <vt:lpstr>Theoretischer Hintergrund</vt:lpstr>
      <vt:lpstr>Theoretischer Hintergrund</vt:lpstr>
      <vt:lpstr>Ziele des Angebots der  Erinnerungs- &amp; Biografiearbeit</vt:lpstr>
      <vt:lpstr>Voraussetzungen</vt:lpstr>
      <vt:lpstr>PowerPoint-Präsentation</vt:lpstr>
      <vt:lpstr>Vorstellung des Konzepts „Lebensbaum“</vt:lpstr>
      <vt:lpstr>Vorstellung des Konzepts „Lebensbaum“</vt:lpstr>
      <vt:lpstr>Vorstellung des Konzepts „Lebensbaum“</vt:lpstr>
      <vt:lpstr>Verhältnisprävention</vt:lpstr>
      <vt:lpstr>Biografiearbeit: Visualisierungsmöglichkeiten</vt:lpstr>
      <vt:lpstr>Vorstellung der Idee „Lebensbaum“</vt:lpstr>
      <vt:lpstr>Fragen zur Lebensbaumarbeit</vt:lpstr>
      <vt:lpstr>PowerPoint-Präsentation</vt:lpstr>
      <vt:lpstr>PowerPoint-Präsentation</vt:lpstr>
      <vt:lpstr>Wichtige Gesprächstechniken, Teil 1 –  EAR Methode (Pot &amp; van Asch, 2013)</vt:lpstr>
      <vt:lpstr>Wichtige Gesprächstechniken, Teil 1 –  Zirkuläres Fragen</vt:lpstr>
      <vt:lpstr>Wichtige Gesprächstechniken, Teil 1 –  Zirkuläres Fragen</vt:lpstr>
      <vt:lpstr>PowerPoint-Präsentation</vt:lpstr>
      <vt:lpstr>Reflexion und Austausch über Lebensbaumarbeit</vt:lpstr>
      <vt:lpstr>PowerPoint-Präsentation</vt:lpstr>
      <vt:lpstr>Organisatorisches –  Vorbereitung &amp; Planung</vt:lpstr>
      <vt:lpstr>PowerPoint-Präsentation</vt:lpstr>
      <vt:lpstr>PowerPoint-Präsentation</vt:lpstr>
      <vt:lpstr>Was haben wir heute vor?</vt:lpstr>
      <vt:lpstr>PowerPoint-Präsentation</vt:lpstr>
      <vt:lpstr>Merkmale der strukturierten Biografiearbeit  (Haight &amp; Haight, 2013)</vt:lpstr>
      <vt:lpstr>PowerPoint-Präsentation</vt:lpstr>
      <vt:lpstr>Mögliche Herausforderungen  in der Biografiearbeit</vt:lpstr>
      <vt:lpstr>Kriegsgeneration</vt:lpstr>
      <vt:lpstr>Die therapeutische Rolle des Durchführenden</vt:lpstr>
      <vt:lpstr>Gesprächstechniken – Validierungsstrategien (Höschel et al., 2017)</vt:lpstr>
      <vt:lpstr>Gesprächstechniken – Validierungsstrategien (Höschel et al., 2017)</vt:lpstr>
      <vt:lpstr>Gemeinsames Durchführen der Biografiearbeit am Lebensbaum (z. B. in 2er-Gruppen)</vt:lpstr>
      <vt:lpstr>Reflexion und Klärung offener Fragen</vt:lpstr>
      <vt:lpstr>Mögliche Herausforderungen in der Biografiearbeit – DEMENZ</vt:lpstr>
      <vt:lpstr>Mögliche Herausforderungen in der Biografiearbeit – DEMENZ</vt:lpstr>
      <vt:lpstr>Besonderheiten beim Umgang mit Menschen mit Demenz (Haight &amp; Haight, 2013)</vt:lpstr>
      <vt:lpstr>Besonderheiten beim Umgang mit Menschen mit Demenz (Haight &amp; Haight, 2013)</vt:lpstr>
      <vt:lpstr>Offene Ideensammlung zum Thema „Erinnerungsarbeit“ für die langfristige Umsetzung:</vt:lpstr>
      <vt:lpstr>Konkrete Planung und Verankerung im Einrichtungsalltag:</vt:lpstr>
      <vt:lpstr>PowerPoint-Präsentation</vt:lpstr>
      <vt:lpstr>PowerPoint-Präsentation</vt:lpstr>
      <vt:lpstr>Konkrete Planung und Verankerung  im Einrichtungsalltag</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Anna Magnus</dc:creator>
  <cp:lastModifiedBy>Anna Magnus</cp:lastModifiedBy>
  <cp:revision>74</cp:revision>
  <dcterms:created xsi:type="dcterms:W3CDTF">2021-08-31T10:16:52Z</dcterms:created>
  <dcterms:modified xsi:type="dcterms:W3CDTF">2021-11-24T16:14:30Z</dcterms:modified>
</cp:coreProperties>
</file>